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1" r:id="rId1"/>
  </p:sldMasterIdLst>
  <p:notesMasterIdLst>
    <p:notesMasterId r:id="rId12"/>
  </p:notesMasterIdLst>
  <p:sldIdLst>
    <p:sldId id="310" r:id="rId2"/>
    <p:sldId id="309" r:id="rId3"/>
    <p:sldId id="307" r:id="rId4"/>
    <p:sldId id="258" r:id="rId5"/>
    <p:sldId id="346" r:id="rId6"/>
    <p:sldId id="311" r:id="rId7"/>
    <p:sldId id="350" r:id="rId8"/>
    <p:sldId id="352" r:id="rId9"/>
    <p:sldId id="351" r:id="rId10"/>
    <p:sldId id="34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D7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4"/>
    <p:restoredTop sz="94656"/>
  </p:normalViewPr>
  <p:slideViewPr>
    <p:cSldViewPr snapToGrid="0" snapToObjects="1">
      <p:cViewPr>
        <p:scale>
          <a:sx n="110" d="100"/>
          <a:sy n="110" d="100"/>
        </p:scale>
        <p:origin x="6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D78EBE-BA2A-4799-B40F-AFA35FCC2903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</dgm:pt>
    <dgm:pt modelId="{1DA3510E-81AD-4FEC-BB0B-4A7466B33BF7}">
      <dgm:prSet phldrT="[Text]" custT="1"/>
      <dgm:spPr/>
      <dgm:t>
        <a:bodyPr/>
        <a:lstStyle/>
        <a:p>
          <a:r>
            <a:rPr lang="en-US" sz="2400" dirty="0" smtClean="0"/>
            <a:t>Problem Definition</a:t>
          </a:r>
          <a:endParaRPr lang="en-US" sz="2400" dirty="0"/>
        </a:p>
      </dgm:t>
    </dgm:pt>
    <dgm:pt modelId="{D0A542C3-D91B-4947-8FCE-EADA09BE662C}" type="parTrans" cxnId="{C4EC2A7B-0C2D-4EBC-AF60-081BA1076D6E}">
      <dgm:prSet/>
      <dgm:spPr/>
      <dgm:t>
        <a:bodyPr/>
        <a:lstStyle/>
        <a:p>
          <a:endParaRPr lang="en-US"/>
        </a:p>
      </dgm:t>
    </dgm:pt>
    <dgm:pt modelId="{258EF982-311A-4324-97E3-C90D6D63B20D}" type="sibTrans" cxnId="{C4EC2A7B-0C2D-4EBC-AF60-081BA1076D6E}">
      <dgm:prSet/>
      <dgm:spPr/>
      <dgm:t>
        <a:bodyPr/>
        <a:lstStyle/>
        <a:p>
          <a:endParaRPr lang="en-US"/>
        </a:p>
      </dgm:t>
    </dgm:pt>
    <dgm:pt modelId="{C3FDB2D9-9DD2-4B1E-9F16-1D155A9CA85F}">
      <dgm:prSet custT="1"/>
      <dgm:spPr/>
      <dgm:t>
        <a:bodyPr/>
        <a:lstStyle/>
        <a:p>
          <a:r>
            <a:rPr lang="en-US" sz="2400" dirty="0" smtClean="0">
              <a:latin typeface="+mn-lt"/>
            </a:rPr>
            <a:t>Our Assumptions</a:t>
          </a:r>
          <a:endParaRPr lang="en-US" sz="2400" dirty="0">
            <a:latin typeface="+mn-lt"/>
          </a:endParaRPr>
        </a:p>
      </dgm:t>
    </dgm:pt>
    <dgm:pt modelId="{6FA7547A-A39C-4308-A172-110856356196}" type="parTrans" cxnId="{26136254-88A4-42BF-ADA3-A806673E5EF0}">
      <dgm:prSet/>
      <dgm:spPr/>
      <dgm:t>
        <a:bodyPr/>
        <a:lstStyle/>
        <a:p>
          <a:endParaRPr lang="en-US"/>
        </a:p>
      </dgm:t>
    </dgm:pt>
    <dgm:pt modelId="{94201702-DED9-40F7-B4F7-3535D9889437}" type="sibTrans" cxnId="{26136254-88A4-42BF-ADA3-A806673E5EF0}">
      <dgm:prSet/>
      <dgm:spPr/>
      <dgm:t>
        <a:bodyPr/>
        <a:lstStyle/>
        <a:p>
          <a:endParaRPr lang="en-US"/>
        </a:p>
      </dgm:t>
    </dgm:pt>
    <dgm:pt modelId="{5040E6A2-6617-4FD5-B119-EE63B66A03B9}">
      <dgm:prSet custT="1"/>
      <dgm:spPr/>
      <dgm:t>
        <a:bodyPr/>
        <a:lstStyle/>
        <a:p>
          <a:pPr algn="ctr"/>
          <a:r>
            <a:rPr lang="en-US" sz="2400" dirty="0" smtClean="0"/>
            <a:t>Business Decisions</a:t>
          </a:r>
          <a:endParaRPr lang="en-US" sz="2400" dirty="0"/>
        </a:p>
      </dgm:t>
    </dgm:pt>
    <dgm:pt modelId="{470E351F-0061-4D91-A3C3-25FC366F1D5B}" type="parTrans" cxnId="{11BEEE8B-D6CA-431F-A549-FDBB194E5C5F}">
      <dgm:prSet/>
      <dgm:spPr/>
      <dgm:t>
        <a:bodyPr/>
        <a:lstStyle/>
        <a:p>
          <a:endParaRPr lang="en-US"/>
        </a:p>
      </dgm:t>
    </dgm:pt>
    <dgm:pt modelId="{132DC275-ADD5-4588-9C25-7777137554B4}" type="sibTrans" cxnId="{11BEEE8B-D6CA-431F-A549-FDBB194E5C5F}">
      <dgm:prSet/>
      <dgm:spPr/>
      <dgm:t>
        <a:bodyPr/>
        <a:lstStyle/>
        <a:p>
          <a:endParaRPr lang="en-US"/>
        </a:p>
      </dgm:t>
    </dgm:pt>
    <dgm:pt modelId="{A28C0EC7-12CC-CA46-BAAD-142DBDBF06EA}">
      <dgm:prSet custT="1"/>
      <dgm:spPr/>
      <dgm:t>
        <a:bodyPr/>
        <a:lstStyle/>
        <a:p>
          <a:r>
            <a:rPr lang="en-US" sz="2400" dirty="0" smtClean="0"/>
            <a:t>Conclusion</a:t>
          </a:r>
          <a:endParaRPr lang="en-US" sz="2400" dirty="0"/>
        </a:p>
      </dgm:t>
    </dgm:pt>
    <dgm:pt modelId="{6C8220A5-B6C5-E14D-8C5E-3C2719CEB5F3}" type="parTrans" cxnId="{E7074957-8AC5-C844-B113-16FF5A1386F3}">
      <dgm:prSet/>
      <dgm:spPr/>
      <dgm:t>
        <a:bodyPr/>
        <a:lstStyle/>
        <a:p>
          <a:endParaRPr lang="en-US"/>
        </a:p>
      </dgm:t>
    </dgm:pt>
    <dgm:pt modelId="{EBB65222-3EBB-DC44-90B8-A0630FF55063}" type="sibTrans" cxnId="{E7074957-8AC5-C844-B113-16FF5A1386F3}">
      <dgm:prSet/>
      <dgm:spPr/>
      <dgm:t>
        <a:bodyPr/>
        <a:lstStyle/>
        <a:p>
          <a:endParaRPr lang="en-US"/>
        </a:p>
      </dgm:t>
    </dgm:pt>
    <dgm:pt modelId="{1B40953B-63AA-F94C-927D-9404B2039CAE}" type="pres">
      <dgm:prSet presAssocID="{8DD78EBE-BA2A-4799-B40F-AFA35FCC2903}" presName="compositeShape" presStyleCnt="0">
        <dgm:presLayoutVars>
          <dgm:dir/>
          <dgm:resizeHandles/>
        </dgm:presLayoutVars>
      </dgm:prSet>
      <dgm:spPr/>
    </dgm:pt>
    <dgm:pt modelId="{B5FF7930-946D-404B-9BAC-E50D47066BD8}" type="pres">
      <dgm:prSet presAssocID="{8DD78EBE-BA2A-4799-B40F-AFA35FCC2903}" presName="pyramid" presStyleLbl="node1" presStyleIdx="0" presStyleCnt="1" custScaleX="105491" custScaleY="96821" custLinFactNeighborY="-2400"/>
      <dgm:spPr>
        <a:prstGeom prst="roundRect">
          <a:avLst/>
        </a:prstGeom>
      </dgm:spPr>
      <dgm:t>
        <a:bodyPr/>
        <a:lstStyle/>
        <a:p>
          <a:endParaRPr lang="en-US"/>
        </a:p>
      </dgm:t>
    </dgm:pt>
    <dgm:pt modelId="{54F2EAAD-B6D2-F84D-AD87-D01686AC3195}" type="pres">
      <dgm:prSet presAssocID="{8DD78EBE-BA2A-4799-B40F-AFA35FCC2903}" presName="theList" presStyleCnt="0"/>
      <dgm:spPr/>
    </dgm:pt>
    <dgm:pt modelId="{2B153F11-224F-3246-AC64-4DCE5F6ED8DB}" type="pres">
      <dgm:prSet presAssocID="{1DA3510E-81AD-4FEC-BB0B-4A7466B33BF7}" presName="aNode" presStyleLbl="fgAcc1" presStyleIdx="0" presStyleCnt="4" custLinFactY="-9897" custLinFactNeighborX="-5012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F02EE1-54BF-F944-A4FD-5D8E7889B089}" type="pres">
      <dgm:prSet presAssocID="{1DA3510E-81AD-4FEC-BB0B-4A7466B33BF7}" presName="aSpace" presStyleCnt="0"/>
      <dgm:spPr/>
    </dgm:pt>
    <dgm:pt modelId="{E6918CB6-6FB7-754D-B74B-E318B9E8ADA0}" type="pres">
      <dgm:prSet presAssocID="{C3FDB2D9-9DD2-4B1E-9F16-1D155A9CA85F}" presName="aNode" presStyleLbl="fgAcc1" presStyleIdx="1" presStyleCnt="4" custLinFactY="-9282" custLinFactNeighborX="-50481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2A1C7D-5146-FC44-8EC3-24DC7FD8D708}" type="pres">
      <dgm:prSet presAssocID="{C3FDB2D9-9DD2-4B1E-9F16-1D155A9CA85F}" presName="aSpace" presStyleCnt="0"/>
      <dgm:spPr/>
    </dgm:pt>
    <dgm:pt modelId="{1DD66ED5-2FC2-ED4B-A512-05E28C31D88B}" type="pres">
      <dgm:prSet presAssocID="{5040E6A2-6617-4FD5-B119-EE63B66A03B9}" presName="aNode" presStyleLbl="fgAcc1" presStyleIdx="2" presStyleCnt="4" custLinFactY="-7302" custLinFactNeighborX="-50481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D9FC1C-1A5A-584D-8359-D8594CD4E75B}" type="pres">
      <dgm:prSet presAssocID="{5040E6A2-6617-4FD5-B119-EE63B66A03B9}" presName="aSpace" presStyleCnt="0"/>
      <dgm:spPr/>
    </dgm:pt>
    <dgm:pt modelId="{9E588176-A6E0-954E-83F3-295B49968609}" type="pres">
      <dgm:prSet presAssocID="{A28C0EC7-12CC-CA46-BAAD-142DBDBF06EA}" presName="aNode" presStyleLbl="fgAcc1" presStyleIdx="3" presStyleCnt="4" custLinFactY="-2984" custLinFactNeighborX="-5050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C019121-2036-214B-B20A-1E0C52276396}" type="pres">
      <dgm:prSet presAssocID="{A28C0EC7-12CC-CA46-BAAD-142DBDBF06EA}" presName="aSpace" presStyleCnt="0"/>
      <dgm:spPr/>
    </dgm:pt>
  </dgm:ptLst>
  <dgm:cxnLst>
    <dgm:cxn modelId="{D023DCCA-7FEF-114C-8949-20B1CCD4A631}" type="presOf" srcId="{C3FDB2D9-9DD2-4B1E-9F16-1D155A9CA85F}" destId="{E6918CB6-6FB7-754D-B74B-E318B9E8ADA0}" srcOrd="0" destOrd="0" presId="urn:microsoft.com/office/officeart/2005/8/layout/pyramid2"/>
    <dgm:cxn modelId="{26136254-88A4-42BF-ADA3-A806673E5EF0}" srcId="{8DD78EBE-BA2A-4799-B40F-AFA35FCC2903}" destId="{C3FDB2D9-9DD2-4B1E-9F16-1D155A9CA85F}" srcOrd="1" destOrd="0" parTransId="{6FA7547A-A39C-4308-A172-110856356196}" sibTransId="{94201702-DED9-40F7-B4F7-3535D9889437}"/>
    <dgm:cxn modelId="{E7074957-8AC5-C844-B113-16FF5A1386F3}" srcId="{8DD78EBE-BA2A-4799-B40F-AFA35FCC2903}" destId="{A28C0EC7-12CC-CA46-BAAD-142DBDBF06EA}" srcOrd="3" destOrd="0" parTransId="{6C8220A5-B6C5-E14D-8C5E-3C2719CEB5F3}" sibTransId="{EBB65222-3EBB-DC44-90B8-A0630FF55063}"/>
    <dgm:cxn modelId="{C4EC2A7B-0C2D-4EBC-AF60-081BA1076D6E}" srcId="{8DD78EBE-BA2A-4799-B40F-AFA35FCC2903}" destId="{1DA3510E-81AD-4FEC-BB0B-4A7466B33BF7}" srcOrd="0" destOrd="0" parTransId="{D0A542C3-D91B-4947-8FCE-EADA09BE662C}" sibTransId="{258EF982-311A-4324-97E3-C90D6D63B20D}"/>
    <dgm:cxn modelId="{2820C965-896C-1140-94A1-A2FE4CDFC4BC}" type="presOf" srcId="{1DA3510E-81AD-4FEC-BB0B-4A7466B33BF7}" destId="{2B153F11-224F-3246-AC64-4DCE5F6ED8DB}" srcOrd="0" destOrd="0" presId="urn:microsoft.com/office/officeart/2005/8/layout/pyramid2"/>
    <dgm:cxn modelId="{F272F611-3BC2-0347-A02F-32B678F0D4A8}" type="presOf" srcId="{5040E6A2-6617-4FD5-B119-EE63B66A03B9}" destId="{1DD66ED5-2FC2-ED4B-A512-05E28C31D88B}" srcOrd="0" destOrd="0" presId="urn:microsoft.com/office/officeart/2005/8/layout/pyramid2"/>
    <dgm:cxn modelId="{11BEEE8B-D6CA-431F-A549-FDBB194E5C5F}" srcId="{8DD78EBE-BA2A-4799-B40F-AFA35FCC2903}" destId="{5040E6A2-6617-4FD5-B119-EE63B66A03B9}" srcOrd="2" destOrd="0" parTransId="{470E351F-0061-4D91-A3C3-25FC366F1D5B}" sibTransId="{132DC275-ADD5-4588-9C25-7777137554B4}"/>
    <dgm:cxn modelId="{66977159-B624-BE47-9E15-045F10710E26}" type="presOf" srcId="{8DD78EBE-BA2A-4799-B40F-AFA35FCC2903}" destId="{1B40953B-63AA-F94C-927D-9404B2039CAE}" srcOrd="0" destOrd="0" presId="urn:microsoft.com/office/officeart/2005/8/layout/pyramid2"/>
    <dgm:cxn modelId="{97AA160A-98A3-9D4A-8CEC-7B97E1F8E931}" type="presOf" srcId="{A28C0EC7-12CC-CA46-BAAD-142DBDBF06EA}" destId="{9E588176-A6E0-954E-83F3-295B49968609}" srcOrd="0" destOrd="0" presId="urn:microsoft.com/office/officeart/2005/8/layout/pyramid2"/>
    <dgm:cxn modelId="{71304E93-7308-0140-AD07-2927BEE382FE}" type="presParOf" srcId="{1B40953B-63AA-F94C-927D-9404B2039CAE}" destId="{B5FF7930-946D-404B-9BAC-E50D47066BD8}" srcOrd="0" destOrd="0" presId="urn:microsoft.com/office/officeart/2005/8/layout/pyramid2"/>
    <dgm:cxn modelId="{CCE70CB7-525E-1B43-BB6B-6AFF15078989}" type="presParOf" srcId="{1B40953B-63AA-F94C-927D-9404B2039CAE}" destId="{54F2EAAD-B6D2-F84D-AD87-D01686AC3195}" srcOrd="1" destOrd="0" presId="urn:microsoft.com/office/officeart/2005/8/layout/pyramid2"/>
    <dgm:cxn modelId="{B369C8DA-3EE3-744A-90A2-68D881F24DF3}" type="presParOf" srcId="{54F2EAAD-B6D2-F84D-AD87-D01686AC3195}" destId="{2B153F11-224F-3246-AC64-4DCE5F6ED8DB}" srcOrd="0" destOrd="0" presId="urn:microsoft.com/office/officeart/2005/8/layout/pyramid2"/>
    <dgm:cxn modelId="{42E297DB-BF03-464D-9585-FBD8A3C6B4AF}" type="presParOf" srcId="{54F2EAAD-B6D2-F84D-AD87-D01686AC3195}" destId="{11F02EE1-54BF-F944-A4FD-5D8E7889B089}" srcOrd="1" destOrd="0" presId="urn:microsoft.com/office/officeart/2005/8/layout/pyramid2"/>
    <dgm:cxn modelId="{95459EF9-857C-3B4C-B74C-A3BEF22E1930}" type="presParOf" srcId="{54F2EAAD-B6D2-F84D-AD87-D01686AC3195}" destId="{E6918CB6-6FB7-754D-B74B-E318B9E8ADA0}" srcOrd="2" destOrd="0" presId="urn:microsoft.com/office/officeart/2005/8/layout/pyramid2"/>
    <dgm:cxn modelId="{C6C6510E-F105-DA4F-85E7-9E75721D11CF}" type="presParOf" srcId="{54F2EAAD-B6D2-F84D-AD87-D01686AC3195}" destId="{7A2A1C7D-5146-FC44-8EC3-24DC7FD8D708}" srcOrd="3" destOrd="0" presId="urn:microsoft.com/office/officeart/2005/8/layout/pyramid2"/>
    <dgm:cxn modelId="{1BA11C2D-8D8F-ED46-9FAB-8623CCC59A96}" type="presParOf" srcId="{54F2EAAD-B6D2-F84D-AD87-D01686AC3195}" destId="{1DD66ED5-2FC2-ED4B-A512-05E28C31D88B}" srcOrd="4" destOrd="0" presId="urn:microsoft.com/office/officeart/2005/8/layout/pyramid2"/>
    <dgm:cxn modelId="{8A59AB14-1D0A-3245-A285-77FE9FF131B7}" type="presParOf" srcId="{54F2EAAD-B6D2-F84D-AD87-D01686AC3195}" destId="{AAD9FC1C-1A5A-584D-8359-D8594CD4E75B}" srcOrd="5" destOrd="0" presId="urn:microsoft.com/office/officeart/2005/8/layout/pyramid2"/>
    <dgm:cxn modelId="{335B8C22-DB74-4743-B1A2-92C75A6BBE60}" type="presParOf" srcId="{54F2EAAD-B6D2-F84D-AD87-D01686AC3195}" destId="{9E588176-A6E0-954E-83F3-295B49968609}" srcOrd="6" destOrd="0" presId="urn:microsoft.com/office/officeart/2005/8/layout/pyramid2"/>
    <dgm:cxn modelId="{6490AE93-6AF6-9F40-B40A-BC44C04BF9FF}" type="presParOf" srcId="{54F2EAAD-B6D2-F84D-AD87-D01686AC3195}" destId="{6C019121-2036-214B-B20A-1E0C52276396}" srcOrd="7" destOrd="0" presId="urn:microsoft.com/office/officeart/2005/8/layout/pyramid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DFBEA7F-2BD5-0640-BF17-E8EC6F9B48DD}" type="doc">
      <dgm:prSet loTypeId="urn:microsoft.com/office/officeart/2005/8/layout/chevron1" loCatId="" qsTypeId="urn:microsoft.com/office/officeart/2005/8/quickstyle/simple2" qsCatId="simple" csTypeId="urn:microsoft.com/office/officeart/2005/8/colors/accent0_1" csCatId="mainScheme" phldr="1"/>
      <dgm:spPr/>
    </dgm:pt>
    <dgm:pt modelId="{71DDAEC4-2701-7244-A399-2A28897CB00D}">
      <dgm:prSet phldrT="[Text]" custT="1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Business Decisions</a:t>
          </a:r>
          <a:endParaRPr lang="en-US" sz="1400" b="1" dirty="0"/>
        </a:p>
      </dgm:t>
    </dgm:pt>
    <dgm:pt modelId="{844FC9B6-9823-304C-B502-375E0D34D259}" type="sibTrans" cxnId="{78060956-EF4F-6C4A-AA66-457FF4F98495}">
      <dgm:prSet/>
      <dgm:spPr/>
      <dgm:t>
        <a:bodyPr/>
        <a:lstStyle/>
        <a:p>
          <a:endParaRPr lang="en-US"/>
        </a:p>
      </dgm:t>
    </dgm:pt>
    <dgm:pt modelId="{EB34F30A-2FFD-AB45-8656-92875BB6A0AC}" type="parTrans" cxnId="{78060956-EF4F-6C4A-AA66-457FF4F98495}">
      <dgm:prSet/>
      <dgm:spPr/>
      <dgm:t>
        <a:bodyPr/>
        <a:lstStyle/>
        <a:p>
          <a:endParaRPr lang="en-US"/>
        </a:p>
      </dgm:t>
    </dgm:pt>
    <dgm:pt modelId="{9546F458-6B5F-0642-9B0F-09D15326B4DD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300" b="1" dirty="0" smtClean="0"/>
            <a:t>Our Assumptions</a:t>
          </a:r>
          <a:endParaRPr lang="en-US" sz="1300" b="1" dirty="0"/>
        </a:p>
      </dgm:t>
    </dgm:pt>
    <dgm:pt modelId="{92AD874A-3447-B54A-8180-F50DED64DEBA}" type="sibTrans" cxnId="{BD232DF9-6288-264D-9911-84FF88F23106}">
      <dgm:prSet/>
      <dgm:spPr/>
      <dgm:t>
        <a:bodyPr/>
        <a:lstStyle/>
        <a:p>
          <a:endParaRPr lang="en-US"/>
        </a:p>
      </dgm:t>
    </dgm:pt>
    <dgm:pt modelId="{605FC313-625C-1B45-846D-16BFFA024136}" type="parTrans" cxnId="{BD232DF9-6288-264D-9911-84FF88F23106}">
      <dgm:prSet/>
      <dgm:spPr/>
      <dgm:t>
        <a:bodyPr/>
        <a:lstStyle/>
        <a:p>
          <a:endParaRPr lang="en-US"/>
        </a:p>
      </dgm:t>
    </dgm:pt>
    <dgm:pt modelId="{975814ED-8AFC-854D-80A7-5B696641C113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Problem Definition</a:t>
          </a:r>
          <a:endParaRPr lang="en-US" sz="1400" b="1" dirty="0"/>
        </a:p>
      </dgm:t>
    </dgm:pt>
    <dgm:pt modelId="{75622C87-FAD1-4A4E-A797-D084CDDB3606}" type="sibTrans" cxnId="{C89B6B0C-E236-574D-BB97-F23F30FC4FD9}">
      <dgm:prSet/>
      <dgm:spPr/>
      <dgm:t>
        <a:bodyPr/>
        <a:lstStyle/>
        <a:p>
          <a:endParaRPr lang="en-US"/>
        </a:p>
      </dgm:t>
    </dgm:pt>
    <dgm:pt modelId="{1B77ACC6-ADB0-E745-98FB-8A11B6FEEEFA}" type="parTrans" cxnId="{C89B6B0C-E236-574D-BB97-F23F30FC4FD9}">
      <dgm:prSet/>
      <dgm:spPr/>
      <dgm:t>
        <a:bodyPr/>
        <a:lstStyle/>
        <a:p>
          <a:endParaRPr lang="en-US"/>
        </a:p>
      </dgm:t>
    </dgm:pt>
    <dgm:pt modelId="{5D0E1199-A0AC-0E4C-A577-A23FEC4CD3C9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Conclusion</a:t>
          </a:r>
          <a:endParaRPr lang="en-US" sz="1400" b="1" dirty="0">
            <a:solidFill>
              <a:schemeClr val="tx1"/>
            </a:solidFill>
          </a:endParaRPr>
        </a:p>
      </dgm:t>
    </dgm:pt>
    <dgm:pt modelId="{91B07675-D990-8B48-8721-79B7F2D42E5C}" type="parTrans" cxnId="{97F90AEF-6505-3349-8045-05F9A4EF9F6B}">
      <dgm:prSet/>
      <dgm:spPr/>
      <dgm:t>
        <a:bodyPr/>
        <a:lstStyle/>
        <a:p>
          <a:endParaRPr lang="en-US"/>
        </a:p>
      </dgm:t>
    </dgm:pt>
    <dgm:pt modelId="{02C00B38-37AD-794D-9A28-D6868890D953}" type="sibTrans" cxnId="{97F90AEF-6505-3349-8045-05F9A4EF9F6B}">
      <dgm:prSet/>
      <dgm:spPr/>
      <dgm:t>
        <a:bodyPr/>
        <a:lstStyle/>
        <a:p>
          <a:endParaRPr lang="en-US"/>
        </a:p>
      </dgm:t>
    </dgm:pt>
    <dgm:pt modelId="{9DA2CEF3-7460-FA41-B822-A5F3C452BF41}" type="pres">
      <dgm:prSet presAssocID="{CDFBEA7F-2BD5-0640-BF17-E8EC6F9B48DD}" presName="Name0" presStyleCnt="0">
        <dgm:presLayoutVars>
          <dgm:dir/>
          <dgm:animLvl val="lvl"/>
          <dgm:resizeHandles val="exact"/>
        </dgm:presLayoutVars>
      </dgm:prSet>
      <dgm:spPr/>
    </dgm:pt>
    <dgm:pt modelId="{4D59599D-D8B4-1F49-A012-6D1316D33EB9}" type="pres">
      <dgm:prSet presAssocID="{975814ED-8AFC-854D-80A7-5B696641C11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90B15D-AFCF-CF41-8648-5EB696456CBF}" type="pres">
      <dgm:prSet presAssocID="{75622C87-FAD1-4A4E-A797-D084CDDB3606}" presName="parTxOnlySpace" presStyleCnt="0"/>
      <dgm:spPr/>
    </dgm:pt>
    <dgm:pt modelId="{08D87FE7-600D-5C42-9CD4-FCF4BB3033E6}" type="pres">
      <dgm:prSet presAssocID="{9546F458-6B5F-0642-9B0F-09D15326B4D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8564FE-E9CD-DB41-BE24-6C0F36BCD0B3}" type="pres">
      <dgm:prSet presAssocID="{92AD874A-3447-B54A-8180-F50DED64DEBA}" presName="parTxOnlySpace" presStyleCnt="0"/>
      <dgm:spPr/>
    </dgm:pt>
    <dgm:pt modelId="{5A1E9191-E763-004B-B874-2A68B0801111}" type="pres">
      <dgm:prSet presAssocID="{71DDAEC4-2701-7244-A399-2A28897CB00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9824AB-1182-664F-9E58-0CB5B2D1BBB9}" type="pres">
      <dgm:prSet presAssocID="{844FC9B6-9823-304C-B502-375E0D34D259}" presName="parTxOnlySpace" presStyleCnt="0"/>
      <dgm:spPr/>
    </dgm:pt>
    <dgm:pt modelId="{ECE70BF7-0EAA-A64F-9A22-EB5614D36C9D}" type="pres">
      <dgm:prSet presAssocID="{5D0E1199-A0AC-0E4C-A577-A23FEC4CD3C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9EC9D1-A1D2-0143-BCA9-FFB0BD27A76E}" type="presOf" srcId="{975814ED-8AFC-854D-80A7-5B696641C113}" destId="{4D59599D-D8B4-1F49-A012-6D1316D33EB9}" srcOrd="0" destOrd="0" presId="urn:microsoft.com/office/officeart/2005/8/layout/chevron1"/>
    <dgm:cxn modelId="{8C916ACC-39F4-1041-8024-4D0EEDBFCA67}" type="presOf" srcId="{71DDAEC4-2701-7244-A399-2A28897CB00D}" destId="{5A1E9191-E763-004B-B874-2A68B0801111}" srcOrd="0" destOrd="0" presId="urn:microsoft.com/office/officeart/2005/8/layout/chevron1"/>
    <dgm:cxn modelId="{97F90AEF-6505-3349-8045-05F9A4EF9F6B}" srcId="{CDFBEA7F-2BD5-0640-BF17-E8EC6F9B48DD}" destId="{5D0E1199-A0AC-0E4C-A577-A23FEC4CD3C9}" srcOrd="3" destOrd="0" parTransId="{91B07675-D990-8B48-8721-79B7F2D42E5C}" sibTransId="{02C00B38-37AD-794D-9A28-D6868890D953}"/>
    <dgm:cxn modelId="{BD232DF9-6288-264D-9911-84FF88F23106}" srcId="{CDFBEA7F-2BD5-0640-BF17-E8EC6F9B48DD}" destId="{9546F458-6B5F-0642-9B0F-09D15326B4DD}" srcOrd="1" destOrd="0" parTransId="{605FC313-625C-1B45-846D-16BFFA024136}" sibTransId="{92AD874A-3447-B54A-8180-F50DED64DEBA}"/>
    <dgm:cxn modelId="{78060956-EF4F-6C4A-AA66-457FF4F98495}" srcId="{CDFBEA7F-2BD5-0640-BF17-E8EC6F9B48DD}" destId="{71DDAEC4-2701-7244-A399-2A28897CB00D}" srcOrd="2" destOrd="0" parTransId="{EB34F30A-2FFD-AB45-8656-92875BB6A0AC}" sibTransId="{844FC9B6-9823-304C-B502-375E0D34D259}"/>
    <dgm:cxn modelId="{71A0605B-AFA7-EF4C-9C17-648822321A08}" type="presOf" srcId="{CDFBEA7F-2BD5-0640-BF17-E8EC6F9B48DD}" destId="{9DA2CEF3-7460-FA41-B822-A5F3C452BF41}" srcOrd="0" destOrd="0" presId="urn:microsoft.com/office/officeart/2005/8/layout/chevron1"/>
    <dgm:cxn modelId="{C89B6B0C-E236-574D-BB97-F23F30FC4FD9}" srcId="{CDFBEA7F-2BD5-0640-BF17-E8EC6F9B48DD}" destId="{975814ED-8AFC-854D-80A7-5B696641C113}" srcOrd="0" destOrd="0" parTransId="{1B77ACC6-ADB0-E745-98FB-8A11B6FEEEFA}" sibTransId="{75622C87-FAD1-4A4E-A797-D084CDDB3606}"/>
    <dgm:cxn modelId="{00EAA375-79A1-DD44-8823-2B7F28618439}" type="presOf" srcId="{5D0E1199-A0AC-0E4C-A577-A23FEC4CD3C9}" destId="{ECE70BF7-0EAA-A64F-9A22-EB5614D36C9D}" srcOrd="0" destOrd="0" presId="urn:microsoft.com/office/officeart/2005/8/layout/chevron1"/>
    <dgm:cxn modelId="{803E8829-9848-EF4B-8829-765699CD425A}" type="presOf" srcId="{9546F458-6B5F-0642-9B0F-09D15326B4DD}" destId="{08D87FE7-600D-5C42-9CD4-FCF4BB3033E6}" srcOrd="0" destOrd="0" presId="urn:microsoft.com/office/officeart/2005/8/layout/chevron1"/>
    <dgm:cxn modelId="{BBECF844-6531-2146-B004-085633E38934}" type="presParOf" srcId="{9DA2CEF3-7460-FA41-B822-A5F3C452BF41}" destId="{4D59599D-D8B4-1F49-A012-6D1316D33EB9}" srcOrd="0" destOrd="0" presId="urn:microsoft.com/office/officeart/2005/8/layout/chevron1"/>
    <dgm:cxn modelId="{ABD675F3-7286-244D-A5CF-9D935183589A}" type="presParOf" srcId="{9DA2CEF3-7460-FA41-B822-A5F3C452BF41}" destId="{AA90B15D-AFCF-CF41-8648-5EB696456CBF}" srcOrd="1" destOrd="0" presId="urn:microsoft.com/office/officeart/2005/8/layout/chevron1"/>
    <dgm:cxn modelId="{7B54F401-A1AC-4F41-92BF-35A66F4E8779}" type="presParOf" srcId="{9DA2CEF3-7460-FA41-B822-A5F3C452BF41}" destId="{08D87FE7-600D-5C42-9CD4-FCF4BB3033E6}" srcOrd="2" destOrd="0" presId="urn:microsoft.com/office/officeart/2005/8/layout/chevron1"/>
    <dgm:cxn modelId="{5DE9A454-2096-3247-9C5A-CE73B207B570}" type="presParOf" srcId="{9DA2CEF3-7460-FA41-B822-A5F3C452BF41}" destId="{688564FE-E9CD-DB41-BE24-6C0F36BCD0B3}" srcOrd="3" destOrd="0" presId="urn:microsoft.com/office/officeart/2005/8/layout/chevron1"/>
    <dgm:cxn modelId="{FD610D1E-17EF-984B-8FC3-C4B53211C680}" type="presParOf" srcId="{9DA2CEF3-7460-FA41-B822-A5F3C452BF41}" destId="{5A1E9191-E763-004B-B874-2A68B0801111}" srcOrd="4" destOrd="0" presId="urn:microsoft.com/office/officeart/2005/8/layout/chevron1"/>
    <dgm:cxn modelId="{07116492-7EA1-FB4D-BDBA-03B33712AD1D}" type="presParOf" srcId="{9DA2CEF3-7460-FA41-B822-A5F3C452BF41}" destId="{889824AB-1182-664F-9E58-0CB5B2D1BBB9}" srcOrd="5" destOrd="0" presId="urn:microsoft.com/office/officeart/2005/8/layout/chevron1"/>
    <dgm:cxn modelId="{748D580B-EEA7-DF42-B7F9-2040C99F9445}" type="presParOf" srcId="{9DA2CEF3-7460-FA41-B822-A5F3C452BF41}" destId="{ECE70BF7-0EAA-A64F-9A22-EB5614D36C9D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E97296F-5DE6-FD4D-94C0-6F7DC6C868FE}" type="doc">
      <dgm:prSet loTypeId="urn:microsoft.com/office/officeart/2005/8/layout/vList3" loCatId="" qsTypeId="urn:microsoft.com/office/officeart/2005/8/quickstyle/simple4" qsCatId="simple" csTypeId="urn:microsoft.com/office/officeart/2005/8/colors/accent1_2" csCatId="accent1" phldr="1"/>
      <dgm:spPr/>
    </dgm:pt>
    <dgm:pt modelId="{83980FF2-9BC6-4B4E-88CB-A53E82098D68}">
      <dgm:prSet phldrT="[Text]"/>
      <dgm:spPr/>
      <dgm:t>
        <a:bodyPr/>
        <a:lstStyle/>
        <a:p>
          <a:r>
            <a:rPr lang="en-US" dirty="0" smtClean="0"/>
            <a:t>Multi Level Firewall</a:t>
          </a:r>
          <a:endParaRPr lang="en-US" dirty="0"/>
        </a:p>
      </dgm:t>
    </dgm:pt>
    <dgm:pt modelId="{78D53882-EFD9-3545-B279-092C3DBA6C8D}" type="parTrans" cxnId="{76063CF8-7478-3349-BB64-5C186D4AA319}">
      <dgm:prSet/>
      <dgm:spPr/>
      <dgm:t>
        <a:bodyPr/>
        <a:lstStyle/>
        <a:p>
          <a:endParaRPr lang="en-US"/>
        </a:p>
      </dgm:t>
    </dgm:pt>
    <dgm:pt modelId="{43972006-BE24-B047-9A2F-A6BA1AACB98C}" type="sibTrans" cxnId="{76063CF8-7478-3349-BB64-5C186D4AA319}">
      <dgm:prSet/>
      <dgm:spPr/>
      <dgm:t>
        <a:bodyPr/>
        <a:lstStyle/>
        <a:p>
          <a:endParaRPr lang="en-US"/>
        </a:p>
      </dgm:t>
    </dgm:pt>
    <dgm:pt modelId="{A69477BF-A47A-9443-ADD6-1804EF78ADDD}">
      <dgm:prSet phldrT="[Text]"/>
      <dgm:spPr/>
      <dgm:t>
        <a:bodyPr/>
        <a:lstStyle/>
        <a:p>
          <a:r>
            <a:rPr lang="en-US" dirty="0" smtClean="0"/>
            <a:t>Proxy Chains</a:t>
          </a:r>
          <a:endParaRPr lang="en-US" dirty="0"/>
        </a:p>
      </dgm:t>
    </dgm:pt>
    <dgm:pt modelId="{880E8EC2-C705-4945-AB22-BC6D03F87862}" type="parTrans" cxnId="{D7D7F658-8259-6D49-928A-F39E54BEA809}">
      <dgm:prSet/>
      <dgm:spPr/>
      <dgm:t>
        <a:bodyPr/>
        <a:lstStyle/>
        <a:p>
          <a:endParaRPr lang="en-US"/>
        </a:p>
      </dgm:t>
    </dgm:pt>
    <dgm:pt modelId="{DB08CA81-6299-5744-95EE-5C4E8CB85B98}" type="sibTrans" cxnId="{D7D7F658-8259-6D49-928A-F39E54BEA809}">
      <dgm:prSet/>
      <dgm:spPr/>
      <dgm:t>
        <a:bodyPr/>
        <a:lstStyle/>
        <a:p>
          <a:endParaRPr lang="en-US"/>
        </a:p>
      </dgm:t>
    </dgm:pt>
    <dgm:pt modelId="{9D343F16-5CF9-0E4E-84B4-9CDF3D1EAA97}">
      <dgm:prSet phldrT="[Text]"/>
      <dgm:spPr/>
      <dgm:t>
        <a:bodyPr/>
        <a:lstStyle/>
        <a:p>
          <a:r>
            <a:rPr lang="en-US" dirty="0" smtClean="0"/>
            <a:t>Monitoring Data</a:t>
          </a:r>
          <a:endParaRPr lang="en-US" dirty="0"/>
        </a:p>
      </dgm:t>
    </dgm:pt>
    <dgm:pt modelId="{C42A4619-DB76-5D49-BDE1-ACCD660E011C}" type="parTrans" cxnId="{8ECE5A7C-A9DE-CD41-A0A0-AD239A0FA37E}">
      <dgm:prSet/>
      <dgm:spPr/>
      <dgm:t>
        <a:bodyPr/>
        <a:lstStyle/>
        <a:p>
          <a:endParaRPr lang="en-US"/>
        </a:p>
      </dgm:t>
    </dgm:pt>
    <dgm:pt modelId="{B4467318-1557-FB49-9F5E-75CD6125030E}" type="sibTrans" cxnId="{8ECE5A7C-A9DE-CD41-A0A0-AD239A0FA37E}">
      <dgm:prSet/>
      <dgm:spPr/>
      <dgm:t>
        <a:bodyPr/>
        <a:lstStyle/>
        <a:p>
          <a:endParaRPr lang="en-US"/>
        </a:p>
      </dgm:t>
    </dgm:pt>
    <dgm:pt modelId="{F5493729-9005-F843-A0CD-65AA57E944CA}" type="pres">
      <dgm:prSet presAssocID="{DE97296F-5DE6-FD4D-94C0-6F7DC6C868FE}" presName="linearFlow" presStyleCnt="0">
        <dgm:presLayoutVars>
          <dgm:dir/>
          <dgm:resizeHandles val="exact"/>
        </dgm:presLayoutVars>
      </dgm:prSet>
      <dgm:spPr/>
    </dgm:pt>
    <dgm:pt modelId="{E8E2FA1D-2B52-AC4C-BF28-15FDAA278AE0}" type="pres">
      <dgm:prSet presAssocID="{83980FF2-9BC6-4B4E-88CB-A53E82098D68}" presName="composite" presStyleCnt="0"/>
      <dgm:spPr/>
    </dgm:pt>
    <dgm:pt modelId="{C417D1CF-0126-1544-9B04-20C61E2FDB2C}" type="pres">
      <dgm:prSet presAssocID="{83980FF2-9BC6-4B4E-88CB-A53E82098D68}" presName="imgShp" presStyleLbl="fgImgPlace1" presStyleIdx="0" presStyleCnt="3"/>
      <dgm:spPr/>
    </dgm:pt>
    <dgm:pt modelId="{65F5A802-FAE5-1343-9E45-E9E9A9A41AE9}" type="pres">
      <dgm:prSet presAssocID="{83980FF2-9BC6-4B4E-88CB-A53E82098D68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F8DBDB-1671-E041-86D4-E4741C190FEC}" type="pres">
      <dgm:prSet presAssocID="{43972006-BE24-B047-9A2F-A6BA1AACB98C}" presName="spacing" presStyleCnt="0"/>
      <dgm:spPr/>
    </dgm:pt>
    <dgm:pt modelId="{25B90769-231F-264C-A380-9A3FDFEDE783}" type="pres">
      <dgm:prSet presAssocID="{A69477BF-A47A-9443-ADD6-1804EF78ADDD}" presName="composite" presStyleCnt="0"/>
      <dgm:spPr/>
    </dgm:pt>
    <dgm:pt modelId="{FE0AAFB5-D016-944A-9594-5AAA33391708}" type="pres">
      <dgm:prSet presAssocID="{A69477BF-A47A-9443-ADD6-1804EF78ADDD}" presName="imgShp" presStyleLbl="fgImgPlace1" presStyleIdx="1" presStyleCnt="3"/>
      <dgm:spPr/>
    </dgm:pt>
    <dgm:pt modelId="{F3EF2896-D50D-0D47-A1B8-D08EFB5800BB}" type="pres">
      <dgm:prSet presAssocID="{A69477BF-A47A-9443-ADD6-1804EF78ADDD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724276-E4D8-A849-AAAE-DD101BF80979}" type="pres">
      <dgm:prSet presAssocID="{DB08CA81-6299-5744-95EE-5C4E8CB85B98}" presName="spacing" presStyleCnt="0"/>
      <dgm:spPr/>
    </dgm:pt>
    <dgm:pt modelId="{CB8FC411-302F-364D-B564-17AC6648FE28}" type="pres">
      <dgm:prSet presAssocID="{9D343F16-5CF9-0E4E-84B4-9CDF3D1EAA97}" presName="composite" presStyleCnt="0"/>
      <dgm:spPr/>
    </dgm:pt>
    <dgm:pt modelId="{B85231BF-973F-A94D-8525-C8170555B9F7}" type="pres">
      <dgm:prSet presAssocID="{9D343F16-5CF9-0E4E-84B4-9CDF3D1EAA97}" presName="imgShp" presStyleLbl="fgImgPlace1" presStyleIdx="2" presStyleCnt="3"/>
      <dgm:spPr/>
    </dgm:pt>
    <dgm:pt modelId="{0A2CEAC3-CDDD-1F4A-BB42-69E3C4EC8232}" type="pres">
      <dgm:prSet presAssocID="{9D343F16-5CF9-0E4E-84B4-9CDF3D1EAA97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EFFA537-4E41-B44E-8F22-A7AE499EECF1}" type="presOf" srcId="{DE97296F-5DE6-FD4D-94C0-6F7DC6C868FE}" destId="{F5493729-9005-F843-A0CD-65AA57E944CA}" srcOrd="0" destOrd="0" presId="urn:microsoft.com/office/officeart/2005/8/layout/vList3"/>
    <dgm:cxn modelId="{93D46BDB-0C8D-8D48-BCF1-F3A243AF77D2}" type="presOf" srcId="{A69477BF-A47A-9443-ADD6-1804EF78ADDD}" destId="{F3EF2896-D50D-0D47-A1B8-D08EFB5800BB}" srcOrd="0" destOrd="0" presId="urn:microsoft.com/office/officeart/2005/8/layout/vList3"/>
    <dgm:cxn modelId="{D7D7F658-8259-6D49-928A-F39E54BEA809}" srcId="{DE97296F-5DE6-FD4D-94C0-6F7DC6C868FE}" destId="{A69477BF-A47A-9443-ADD6-1804EF78ADDD}" srcOrd="1" destOrd="0" parTransId="{880E8EC2-C705-4945-AB22-BC6D03F87862}" sibTransId="{DB08CA81-6299-5744-95EE-5C4E8CB85B98}"/>
    <dgm:cxn modelId="{8ECE5A7C-A9DE-CD41-A0A0-AD239A0FA37E}" srcId="{DE97296F-5DE6-FD4D-94C0-6F7DC6C868FE}" destId="{9D343F16-5CF9-0E4E-84B4-9CDF3D1EAA97}" srcOrd="2" destOrd="0" parTransId="{C42A4619-DB76-5D49-BDE1-ACCD660E011C}" sibTransId="{B4467318-1557-FB49-9F5E-75CD6125030E}"/>
    <dgm:cxn modelId="{5EA16A20-DEA1-7B49-80A5-B1740992FDE8}" type="presOf" srcId="{83980FF2-9BC6-4B4E-88CB-A53E82098D68}" destId="{65F5A802-FAE5-1343-9E45-E9E9A9A41AE9}" srcOrd="0" destOrd="0" presId="urn:microsoft.com/office/officeart/2005/8/layout/vList3"/>
    <dgm:cxn modelId="{76063CF8-7478-3349-BB64-5C186D4AA319}" srcId="{DE97296F-5DE6-FD4D-94C0-6F7DC6C868FE}" destId="{83980FF2-9BC6-4B4E-88CB-A53E82098D68}" srcOrd="0" destOrd="0" parTransId="{78D53882-EFD9-3545-B279-092C3DBA6C8D}" sibTransId="{43972006-BE24-B047-9A2F-A6BA1AACB98C}"/>
    <dgm:cxn modelId="{5DEA9034-839B-3D47-9FFF-9CF3CAA74437}" type="presOf" srcId="{9D343F16-5CF9-0E4E-84B4-9CDF3D1EAA97}" destId="{0A2CEAC3-CDDD-1F4A-BB42-69E3C4EC8232}" srcOrd="0" destOrd="0" presId="urn:microsoft.com/office/officeart/2005/8/layout/vList3"/>
    <dgm:cxn modelId="{5F1F4804-18A4-3049-992B-E77DB3D97B77}" type="presParOf" srcId="{F5493729-9005-F843-A0CD-65AA57E944CA}" destId="{E8E2FA1D-2B52-AC4C-BF28-15FDAA278AE0}" srcOrd="0" destOrd="0" presId="urn:microsoft.com/office/officeart/2005/8/layout/vList3"/>
    <dgm:cxn modelId="{C40C0200-876D-6F41-9062-8A0DA2A2F9A1}" type="presParOf" srcId="{E8E2FA1D-2B52-AC4C-BF28-15FDAA278AE0}" destId="{C417D1CF-0126-1544-9B04-20C61E2FDB2C}" srcOrd="0" destOrd="0" presId="urn:microsoft.com/office/officeart/2005/8/layout/vList3"/>
    <dgm:cxn modelId="{F9F3550C-9EEA-C246-99AF-909BE1EA9E98}" type="presParOf" srcId="{E8E2FA1D-2B52-AC4C-BF28-15FDAA278AE0}" destId="{65F5A802-FAE5-1343-9E45-E9E9A9A41AE9}" srcOrd="1" destOrd="0" presId="urn:microsoft.com/office/officeart/2005/8/layout/vList3"/>
    <dgm:cxn modelId="{70B68010-3691-4C46-9EA1-2DBE9C68A82F}" type="presParOf" srcId="{F5493729-9005-F843-A0CD-65AA57E944CA}" destId="{40F8DBDB-1671-E041-86D4-E4741C190FEC}" srcOrd="1" destOrd="0" presId="urn:microsoft.com/office/officeart/2005/8/layout/vList3"/>
    <dgm:cxn modelId="{426EC9DD-5AC5-2C46-926E-A88BB850FC69}" type="presParOf" srcId="{F5493729-9005-F843-A0CD-65AA57E944CA}" destId="{25B90769-231F-264C-A380-9A3FDFEDE783}" srcOrd="2" destOrd="0" presId="urn:microsoft.com/office/officeart/2005/8/layout/vList3"/>
    <dgm:cxn modelId="{B6A98B8E-5478-8C4E-B41D-9447A32F4A10}" type="presParOf" srcId="{25B90769-231F-264C-A380-9A3FDFEDE783}" destId="{FE0AAFB5-D016-944A-9594-5AAA33391708}" srcOrd="0" destOrd="0" presId="urn:microsoft.com/office/officeart/2005/8/layout/vList3"/>
    <dgm:cxn modelId="{07491163-7032-FA4E-9F8D-0ACDC2EF9FFD}" type="presParOf" srcId="{25B90769-231F-264C-A380-9A3FDFEDE783}" destId="{F3EF2896-D50D-0D47-A1B8-D08EFB5800BB}" srcOrd="1" destOrd="0" presId="urn:microsoft.com/office/officeart/2005/8/layout/vList3"/>
    <dgm:cxn modelId="{CBAC762A-7CF3-9440-88DB-CCFE34A75F7B}" type="presParOf" srcId="{F5493729-9005-F843-A0CD-65AA57E944CA}" destId="{9F724276-E4D8-A849-AAAE-DD101BF80979}" srcOrd="3" destOrd="0" presId="urn:microsoft.com/office/officeart/2005/8/layout/vList3"/>
    <dgm:cxn modelId="{542DF43C-ACE1-454F-9AF0-0641358179D9}" type="presParOf" srcId="{F5493729-9005-F843-A0CD-65AA57E944CA}" destId="{CB8FC411-302F-364D-B564-17AC6648FE28}" srcOrd="4" destOrd="0" presId="urn:microsoft.com/office/officeart/2005/8/layout/vList3"/>
    <dgm:cxn modelId="{DE5634FB-20B1-9F4F-9DD0-67A52F479482}" type="presParOf" srcId="{CB8FC411-302F-364D-B564-17AC6648FE28}" destId="{B85231BF-973F-A94D-8525-C8170555B9F7}" srcOrd="0" destOrd="0" presId="urn:microsoft.com/office/officeart/2005/8/layout/vList3"/>
    <dgm:cxn modelId="{9DBE8CF9-6065-5E43-9034-3C8BFB303736}" type="presParOf" srcId="{CB8FC411-302F-364D-B564-17AC6648FE28}" destId="{0A2CEAC3-CDDD-1F4A-BB42-69E3C4EC8232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CDFBEA7F-2BD5-0640-BF17-E8EC6F9B48DD}" type="doc">
      <dgm:prSet loTypeId="urn:microsoft.com/office/officeart/2005/8/layout/chevron1" loCatId="" qsTypeId="urn:microsoft.com/office/officeart/2005/8/quickstyle/simple2" qsCatId="simple" csTypeId="urn:microsoft.com/office/officeart/2005/8/colors/accent0_1" csCatId="mainScheme" phldr="1"/>
      <dgm:spPr/>
    </dgm:pt>
    <dgm:pt modelId="{71DDAEC4-2701-7244-A399-2A28897CB00D}">
      <dgm:prSet phldrT="[Text]" custT="1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Business Decisions</a:t>
          </a:r>
          <a:endParaRPr lang="en-US" sz="1400" b="1" dirty="0"/>
        </a:p>
      </dgm:t>
    </dgm:pt>
    <dgm:pt modelId="{844FC9B6-9823-304C-B502-375E0D34D259}" type="sibTrans" cxnId="{78060956-EF4F-6C4A-AA66-457FF4F98495}">
      <dgm:prSet/>
      <dgm:spPr/>
      <dgm:t>
        <a:bodyPr/>
        <a:lstStyle/>
        <a:p>
          <a:endParaRPr lang="en-US"/>
        </a:p>
      </dgm:t>
    </dgm:pt>
    <dgm:pt modelId="{EB34F30A-2FFD-AB45-8656-92875BB6A0AC}" type="parTrans" cxnId="{78060956-EF4F-6C4A-AA66-457FF4F98495}">
      <dgm:prSet/>
      <dgm:spPr/>
      <dgm:t>
        <a:bodyPr/>
        <a:lstStyle/>
        <a:p>
          <a:endParaRPr lang="en-US"/>
        </a:p>
      </dgm:t>
    </dgm:pt>
    <dgm:pt modelId="{9546F458-6B5F-0642-9B0F-09D15326B4DD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300" b="1" dirty="0" smtClean="0"/>
            <a:t>Our Assumptions</a:t>
          </a:r>
          <a:endParaRPr lang="en-US" sz="1300" b="1" dirty="0"/>
        </a:p>
      </dgm:t>
    </dgm:pt>
    <dgm:pt modelId="{92AD874A-3447-B54A-8180-F50DED64DEBA}" type="sibTrans" cxnId="{BD232DF9-6288-264D-9911-84FF88F23106}">
      <dgm:prSet/>
      <dgm:spPr/>
      <dgm:t>
        <a:bodyPr/>
        <a:lstStyle/>
        <a:p>
          <a:endParaRPr lang="en-US"/>
        </a:p>
      </dgm:t>
    </dgm:pt>
    <dgm:pt modelId="{605FC313-625C-1B45-846D-16BFFA024136}" type="parTrans" cxnId="{BD232DF9-6288-264D-9911-84FF88F23106}">
      <dgm:prSet/>
      <dgm:spPr/>
      <dgm:t>
        <a:bodyPr/>
        <a:lstStyle/>
        <a:p>
          <a:endParaRPr lang="en-US"/>
        </a:p>
      </dgm:t>
    </dgm:pt>
    <dgm:pt modelId="{975814ED-8AFC-854D-80A7-5B696641C113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Problem Definition</a:t>
          </a:r>
          <a:endParaRPr lang="en-US" sz="1400" b="1" dirty="0"/>
        </a:p>
      </dgm:t>
    </dgm:pt>
    <dgm:pt modelId="{75622C87-FAD1-4A4E-A797-D084CDDB3606}" type="sibTrans" cxnId="{C89B6B0C-E236-574D-BB97-F23F30FC4FD9}">
      <dgm:prSet/>
      <dgm:spPr/>
      <dgm:t>
        <a:bodyPr/>
        <a:lstStyle/>
        <a:p>
          <a:endParaRPr lang="en-US"/>
        </a:p>
      </dgm:t>
    </dgm:pt>
    <dgm:pt modelId="{1B77ACC6-ADB0-E745-98FB-8A11B6FEEEFA}" type="parTrans" cxnId="{C89B6B0C-E236-574D-BB97-F23F30FC4FD9}">
      <dgm:prSet/>
      <dgm:spPr/>
      <dgm:t>
        <a:bodyPr/>
        <a:lstStyle/>
        <a:p>
          <a:endParaRPr lang="en-US"/>
        </a:p>
      </dgm:t>
    </dgm:pt>
    <dgm:pt modelId="{5D0E1199-A0AC-0E4C-A577-A23FEC4CD3C9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Conclusion</a:t>
          </a:r>
          <a:endParaRPr lang="en-US" sz="1400" b="1" dirty="0">
            <a:solidFill>
              <a:schemeClr val="tx1"/>
            </a:solidFill>
          </a:endParaRPr>
        </a:p>
      </dgm:t>
    </dgm:pt>
    <dgm:pt modelId="{91B07675-D990-8B48-8721-79B7F2D42E5C}" type="parTrans" cxnId="{97F90AEF-6505-3349-8045-05F9A4EF9F6B}">
      <dgm:prSet/>
      <dgm:spPr/>
      <dgm:t>
        <a:bodyPr/>
        <a:lstStyle/>
        <a:p>
          <a:endParaRPr lang="en-US"/>
        </a:p>
      </dgm:t>
    </dgm:pt>
    <dgm:pt modelId="{02C00B38-37AD-794D-9A28-D6868890D953}" type="sibTrans" cxnId="{97F90AEF-6505-3349-8045-05F9A4EF9F6B}">
      <dgm:prSet/>
      <dgm:spPr/>
      <dgm:t>
        <a:bodyPr/>
        <a:lstStyle/>
        <a:p>
          <a:endParaRPr lang="en-US"/>
        </a:p>
      </dgm:t>
    </dgm:pt>
    <dgm:pt modelId="{9DA2CEF3-7460-FA41-B822-A5F3C452BF41}" type="pres">
      <dgm:prSet presAssocID="{CDFBEA7F-2BD5-0640-BF17-E8EC6F9B48DD}" presName="Name0" presStyleCnt="0">
        <dgm:presLayoutVars>
          <dgm:dir/>
          <dgm:animLvl val="lvl"/>
          <dgm:resizeHandles val="exact"/>
        </dgm:presLayoutVars>
      </dgm:prSet>
      <dgm:spPr/>
    </dgm:pt>
    <dgm:pt modelId="{4D59599D-D8B4-1F49-A012-6D1316D33EB9}" type="pres">
      <dgm:prSet presAssocID="{975814ED-8AFC-854D-80A7-5B696641C11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90B15D-AFCF-CF41-8648-5EB696456CBF}" type="pres">
      <dgm:prSet presAssocID="{75622C87-FAD1-4A4E-A797-D084CDDB3606}" presName="parTxOnlySpace" presStyleCnt="0"/>
      <dgm:spPr/>
    </dgm:pt>
    <dgm:pt modelId="{08D87FE7-600D-5C42-9CD4-FCF4BB3033E6}" type="pres">
      <dgm:prSet presAssocID="{9546F458-6B5F-0642-9B0F-09D15326B4D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8564FE-E9CD-DB41-BE24-6C0F36BCD0B3}" type="pres">
      <dgm:prSet presAssocID="{92AD874A-3447-B54A-8180-F50DED64DEBA}" presName="parTxOnlySpace" presStyleCnt="0"/>
      <dgm:spPr/>
    </dgm:pt>
    <dgm:pt modelId="{5A1E9191-E763-004B-B874-2A68B0801111}" type="pres">
      <dgm:prSet presAssocID="{71DDAEC4-2701-7244-A399-2A28897CB00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9824AB-1182-664F-9E58-0CB5B2D1BBB9}" type="pres">
      <dgm:prSet presAssocID="{844FC9B6-9823-304C-B502-375E0D34D259}" presName="parTxOnlySpace" presStyleCnt="0"/>
      <dgm:spPr/>
    </dgm:pt>
    <dgm:pt modelId="{ECE70BF7-0EAA-A64F-9A22-EB5614D36C9D}" type="pres">
      <dgm:prSet presAssocID="{5D0E1199-A0AC-0E4C-A577-A23FEC4CD3C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6473AA3-B5C5-FD4F-B871-F7821CBBF852}" type="presOf" srcId="{CDFBEA7F-2BD5-0640-BF17-E8EC6F9B48DD}" destId="{9DA2CEF3-7460-FA41-B822-A5F3C452BF41}" srcOrd="0" destOrd="0" presId="urn:microsoft.com/office/officeart/2005/8/layout/chevron1"/>
    <dgm:cxn modelId="{97F90AEF-6505-3349-8045-05F9A4EF9F6B}" srcId="{CDFBEA7F-2BD5-0640-BF17-E8EC6F9B48DD}" destId="{5D0E1199-A0AC-0E4C-A577-A23FEC4CD3C9}" srcOrd="3" destOrd="0" parTransId="{91B07675-D990-8B48-8721-79B7F2D42E5C}" sibTransId="{02C00B38-37AD-794D-9A28-D6868890D953}"/>
    <dgm:cxn modelId="{78060956-EF4F-6C4A-AA66-457FF4F98495}" srcId="{CDFBEA7F-2BD5-0640-BF17-E8EC6F9B48DD}" destId="{71DDAEC4-2701-7244-A399-2A28897CB00D}" srcOrd="2" destOrd="0" parTransId="{EB34F30A-2FFD-AB45-8656-92875BB6A0AC}" sibTransId="{844FC9B6-9823-304C-B502-375E0D34D259}"/>
    <dgm:cxn modelId="{BD232DF9-6288-264D-9911-84FF88F23106}" srcId="{CDFBEA7F-2BD5-0640-BF17-E8EC6F9B48DD}" destId="{9546F458-6B5F-0642-9B0F-09D15326B4DD}" srcOrd="1" destOrd="0" parTransId="{605FC313-625C-1B45-846D-16BFFA024136}" sibTransId="{92AD874A-3447-B54A-8180-F50DED64DEBA}"/>
    <dgm:cxn modelId="{C89B6B0C-E236-574D-BB97-F23F30FC4FD9}" srcId="{CDFBEA7F-2BD5-0640-BF17-E8EC6F9B48DD}" destId="{975814ED-8AFC-854D-80A7-5B696641C113}" srcOrd="0" destOrd="0" parTransId="{1B77ACC6-ADB0-E745-98FB-8A11B6FEEEFA}" sibTransId="{75622C87-FAD1-4A4E-A797-D084CDDB3606}"/>
    <dgm:cxn modelId="{8B8A3A89-9769-D248-B9C2-9309D0FAEB1F}" type="presOf" srcId="{9546F458-6B5F-0642-9B0F-09D15326B4DD}" destId="{08D87FE7-600D-5C42-9CD4-FCF4BB3033E6}" srcOrd="0" destOrd="0" presId="urn:microsoft.com/office/officeart/2005/8/layout/chevron1"/>
    <dgm:cxn modelId="{C3EEE1FD-768A-BC46-99FE-D20A23EFE001}" type="presOf" srcId="{5D0E1199-A0AC-0E4C-A577-A23FEC4CD3C9}" destId="{ECE70BF7-0EAA-A64F-9A22-EB5614D36C9D}" srcOrd="0" destOrd="0" presId="urn:microsoft.com/office/officeart/2005/8/layout/chevron1"/>
    <dgm:cxn modelId="{317A9115-01BD-AC4D-AD93-03F8EAA1F223}" type="presOf" srcId="{975814ED-8AFC-854D-80A7-5B696641C113}" destId="{4D59599D-D8B4-1F49-A012-6D1316D33EB9}" srcOrd="0" destOrd="0" presId="urn:microsoft.com/office/officeart/2005/8/layout/chevron1"/>
    <dgm:cxn modelId="{6478EB6F-FAC3-AB44-A94F-0D3B4E819A23}" type="presOf" srcId="{71DDAEC4-2701-7244-A399-2A28897CB00D}" destId="{5A1E9191-E763-004B-B874-2A68B0801111}" srcOrd="0" destOrd="0" presId="urn:microsoft.com/office/officeart/2005/8/layout/chevron1"/>
    <dgm:cxn modelId="{B81338E7-89A0-3F47-B808-9334F5EF02CF}" type="presParOf" srcId="{9DA2CEF3-7460-FA41-B822-A5F3C452BF41}" destId="{4D59599D-D8B4-1F49-A012-6D1316D33EB9}" srcOrd="0" destOrd="0" presId="urn:microsoft.com/office/officeart/2005/8/layout/chevron1"/>
    <dgm:cxn modelId="{B9CA683E-47DB-F041-9947-26CDCB7D2DAA}" type="presParOf" srcId="{9DA2CEF3-7460-FA41-B822-A5F3C452BF41}" destId="{AA90B15D-AFCF-CF41-8648-5EB696456CBF}" srcOrd="1" destOrd="0" presId="urn:microsoft.com/office/officeart/2005/8/layout/chevron1"/>
    <dgm:cxn modelId="{BC61C0F5-FFAD-FE4B-B3D0-C79249A12C8C}" type="presParOf" srcId="{9DA2CEF3-7460-FA41-B822-A5F3C452BF41}" destId="{08D87FE7-600D-5C42-9CD4-FCF4BB3033E6}" srcOrd="2" destOrd="0" presId="urn:microsoft.com/office/officeart/2005/8/layout/chevron1"/>
    <dgm:cxn modelId="{6B37AB15-8537-BF4B-AA99-01E46CEF20EB}" type="presParOf" srcId="{9DA2CEF3-7460-FA41-B822-A5F3C452BF41}" destId="{688564FE-E9CD-DB41-BE24-6C0F36BCD0B3}" srcOrd="3" destOrd="0" presId="urn:microsoft.com/office/officeart/2005/8/layout/chevron1"/>
    <dgm:cxn modelId="{91AFFE1A-D491-7340-964B-DEC2C1D7EC5A}" type="presParOf" srcId="{9DA2CEF3-7460-FA41-B822-A5F3C452BF41}" destId="{5A1E9191-E763-004B-B874-2A68B0801111}" srcOrd="4" destOrd="0" presId="urn:microsoft.com/office/officeart/2005/8/layout/chevron1"/>
    <dgm:cxn modelId="{6CE010EE-B336-644A-BFB4-E25E380EA268}" type="presParOf" srcId="{9DA2CEF3-7460-FA41-B822-A5F3C452BF41}" destId="{889824AB-1182-664F-9E58-0CB5B2D1BBB9}" srcOrd="5" destOrd="0" presId="urn:microsoft.com/office/officeart/2005/8/layout/chevron1"/>
    <dgm:cxn modelId="{281199B5-7AE8-2842-8405-DDAF9B96782E}" type="presParOf" srcId="{9DA2CEF3-7460-FA41-B822-A5F3C452BF41}" destId="{ECE70BF7-0EAA-A64F-9A22-EB5614D36C9D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CB82B31-2219-C04A-B9BD-42CA1E322532}" type="doc">
      <dgm:prSet loTypeId="urn:microsoft.com/office/officeart/2005/8/layout/process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6D920A3-8AC9-044D-ADC1-2A52FF678DC5}">
      <dgm:prSet phldrT="[Text]" custT="1"/>
      <dgm:spPr/>
      <dgm:t>
        <a:bodyPr/>
        <a:lstStyle/>
        <a:p>
          <a:r>
            <a:rPr lang="en-US" sz="2400" b="0" dirty="0" smtClean="0"/>
            <a:t>Amazon Web Services </a:t>
          </a:r>
          <a:endParaRPr lang="en-US" sz="2400" b="0" dirty="0"/>
        </a:p>
      </dgm:t>
    </dgm:pt>
    <dgm:pt modelId="{4DC1B6F4-7805-2F44-B017-4D159C7008F4}" type="parTrans" cxnId="{6F444A21-0311-244F-A6FB-4793C187097C}">
      <dgm:prSet/>
      <dgm:spPr/>
      <dgm:t>
        <a:bodyPr/>
        <a:lstStyle/>
        <a:p>
          <a:endParaRPr lang="en-US"/>
        </a:p>
      </dgm:t>
    </dgm:pt>
    <dgm:pt modelId="{7AE7B647-DC1F-4943-AE7E-A4F8A619F033}" type="sibTrans" cxnId="{6F444A21-0311-244F-A6FB-4793C187097C}">
      <dgm:prSet/>
      <dgm:spPr/>
      <dgm:t>
        <a:bodyPr/>
        <a:lstStyle/>
        <a:p>
          <a:endParaRPr lang="en-US"/>
        </a:p>
      </dgm:t>
    </dgm:pt>
    <dgm:pt modelId="{1BB9EC7B-0E47-FF4D-802B-5A26962143CC}">
      <dgm:prSet phldrT="[Text]" phldr="1"/>
      <dgm:spPr/>
      <dgm:t>
        <a:bodyPr/>
        <a:lstStyle/>
        <a:p>
          <a:endParaRPr lang="en-US" dirty="0"/>
        </a:p>
      </dgm:t>
    </dgm:pt>
    <dgm:pt modelId="{96C9AD5B-573F-6D49-928C-069C4945B27B}" type="parTrans" cxnId="{15558057-D897-A44F-AD5E-7E5461436013}">
      <dgm:prSet/>
      <dgm:spPr/>
      <dgm:t>
        <a:bodyPr/>
        <a:lstStyle/>
        <a:p>
          <a:endParaRPr lang="en-US"/>
        </a:p>
      </dgm:t>
    </dgm:pt>
    <dgm:pt modelId="{2E1A2F70-AF88-A143-9A5D-07C9FDDED8EF}" type="sibTrans" cxnId="{15558057-D897-A44F-AD5E-7E5461436013}">
      <dgm:prSet/>
      <dgm:spPr/>
      <dgm:t>
        <a:bodyPr/>
        <a:lstStyle/>
        <a:p>
          <a:endParaRPr lang="en-US"/>
        </a:p>
      </dgm:t>
    </dgm:pt>
    <dgm:pt modelId="{26A8334F-F495-D148-AB9D-C6C9025CB57C}">
      <dgm:prSet phldrT="[Text]" phldr="1"/>
      <dgm:spPr/>
      <dgm:t>
        <a:bodyPr/>
        <a:lstStyle/>
        <a:p>
          <a:endParaRPr lang="en-US" dirty="0"/>
        </a:p>
      </dgm:t>
    </dgm:pt>
    <dgm:pt modelId="{5B4D4C90-325F-B94F-953A-8FFE2ADD18F2}" type="parTrans" cxnId="{662F4F1C-6575-C242-B2D3-5133C5AFCD69}">
      <dgm:prSet/>
      <dgm:spPr/>
      <dgm:t>
        <a:bodyPr/>
        <a:lstStyle/>
        <a:p>
          <a:endParaRPr lang="en-US"/>
        </a:p>
      </dgm:t>
    </dgm:pt>
    <dgm:pt modelId="{EE544E09-39D1-864C-98FF-6C41D376A64E}" type="sibTrans" cxnId="{662F4F1C-6575-C242-B2D3-5133C5AFCD69}">
      <dgm:prSet/>
      <dgm:spPr/>
      <dgm:t>
        <a:bodyPr/>
        <a:lstStyle/>
        <a:p>
          <a:endParaRPr lang="en-US"/>
        </a:p>
      </dgm:t>
    </dgm:pt>
    <dgm:pt modelId="{C618559A-E801-BC4D-8CF9-A123279C2621}">
      <dgm:prSet phldrT="[Text]" custT="1"/>
      <dgm:spPr/>
      <dgm:t>
        <a:bodyPr/>
        <a:lstStyle/>
        <a:p>
          <a:r>
            <a:rPr lang="en-US" sz="2400" dirty="0" smtClean="0"/>
            <a:t>Virtual Machine</a:t>
          </a:r>
          <a:endParaRPr lang="en-US" sz="2400" dirty="0"/>
        </a:p>
      </dgm:t>
    </dgm:pt>
    <dgm:pt modelId="{FF96131A-DC85-F243-B79A-1F92CBA1F3DF}" type="parTrans" cxnId="{A0533B1D-64D2-E749-8383-77B05320711A}">
      <dgm:prSet/>
      <dgm:spPr/>
      <dgm:t>
        <a:bodyPr/>
        <a:lstStyle/>
        <a:p>
          <a:endParaRPr lang="en-US"/>
        </a:p>
      </dgm:t>
    </dgm:pt>
    <dgm:pt modelId="{C4CDFA8A-9A94-B246-A44C-1B6EBA6D2E72}" type="sibTrans" cxnId="{A0533B1D-64D2-E749-8383-77B05320711A}">
      <dgm:prSet/>
      <dgm:spPr/>
      <dgm:t>
        <a:bodyPr/>
        <a:lstStyle/>
        <a:p>
          <a:endParaRPr lang="en-US"/>
        </a:p>
      </dgm:t>
    </dgm:pt>
    <dgm:pt modelId="{82235F36-BB53-5448-8CFE-A3A2D93E6121}">
      <dgm:prSet phldrT="[Text]" phldr="1"/>
      <dgm:spPr/>
      <dgm:t>
        <a:bodyPr/>
        <a:lstStyle/>
        <a:p>
          <a:endParaRPr lang="en-US"/>
        </a:p>
      </dgm:t>
    </dgm:pt>
    <dgm:pt modelId="{46CDFF5F-646F-FC44-85CF-1DAC08C9235C}" type="parTrans" cxnId="{601B1B96-B78E-1C4D-930F-E16374746631}">
      <dgm:prSet/>
      <dgm:spPr/>
      <dgm:t>
        <a:bodyPr/>
        <a:lstStyle/>
        <a:p>
          <a:endParaRPr lang="en-US"/>
        </a:p>
      </dgm:t>
    </dgm:pt>
    <dgm:pt modelId="{879EC1BA-1FB8-F74F-8345-8D990279388F}" type="sibTrans" cxnId="{601B1B96-B78E-1C4D-930F-E16374746631}">
      <dgm:prSet/>
      <dgm:spPr/>
      <dgm:t>
        <a:bodyPr/>
        <a:lstStyle/>
        <a:p>
          <a:endParaRPr lang="en-US"/>
        </a:p>
      </dgm:t>
    </dgm:pt>
    <dgm:pt modelId="{5550DDD5-5D6D-9D40-A3FD-BF0BFC7B3369}">
      <dgm:prSet phldrT="[Text]" phldr="1"/>
      <dgm:spPr/>
      <dgm:t>
        <a:bodyPr/>
        <a:lstStyle/>
        <a:p>
          <a:endParaRPr lang="en-US"/>
        </a:p>
      </dgm:t>
    </dgm:pt>
    <dgm:pt modelId="{B5E1D87C-9B5C-3C42-932A-329842307096}" type="parTrans" cxnId="{4217D4BE-3EF1-2442-BDAB-03F03304C3DB}">
      <dgm:prSet/>
      <dgm:spPr/>
      <dgm:t>
        <a:bodyPr/>
        <a:lstStyle/>
        <a:p>
          <a:endParaRPr lang="en-US"/>
        </a:p>
      </dgm:t>
    </dgm:pt>
    <dgm:pt modelId="{697F4A75-C350-DD42-B8DD-5C36AC7608FB}" type="sibTrans" cxnId="{4217D4BE-3EF1-2442-BDAB-03F03304C3DB}">
      <dgm:prSet/>
      <dgm:spPr/>
      <dgm:t>
        <a:bodyPr/>
        <a:lstStyle/>
        <a:p>
          <a:endParaRPr lang="en-US"/>
        </a:p>
      </dgm:t>
    </dgm:pt>
    <dgm:pt modelId="{1176A4C6-8E4E-4E47-B83C-8D00E0B69130}">
      <dgm:prSet phldrT="[Text]" custT="1"/>
      <dgm:spPr/>
      <dgm:t>
        <a:bodyPr/>
        <a:lstStyle/>
        <a:p>
          <a:r>
            <a:rPr lang="en-US" sz="2400" dirty="0" smtClean="0"/>
            <a:t>Faraday Cage</a:t>
          </a:r>
          <a:endParaRPr lang="en-US" sz="2400" dirty="0"/>
        </a:p>
      </dgm:t>
    </dgm:pt>
    <dgm:pt modelId="{612B5D45-9FB5-8F43-BA32-3DCA920FC8BD}" type="parTrans" cxnId="{90500C0B-CC91-FB45-9C82-815A35FDF6C1}">
      <dgm:prSet/>
      <dgm:spPr/>
      <dgm:t>
        <a:bodyPr/>
        <a:lstStyle/>
        <a:p>
          <a:endParaRPr lang="en-US"/>
        </a:p>
      </dgm:t>
    </dgm:pt>
    <dgm:pt modelId="{7531C4D5-43F1-C946-87E7-043027D5D921}" type="sibTrans" cxnId="{90500C0B-CC91-FB45-9C82-815A35FDF6C1}">
      <dgm:prSet/>
      <dgm:spPr/>
      <dgm:t>
        <a:bodyPr/>
        <a:lstStyle/>
        <a:p>
          <a:endParaRPr lang="en-US"/>
        </a:p>
      </dgm:t>
    </dgm:pt>
    <dgm:pt modelId="{A1631CC4-2B6E-1B4D-9583-10FDBD3A60EA}">
      <dgm:prSet phldrT="[Text]" phldr="1"/>
      <dgm:spPr/>
      <dgm:t>
        <a:bodyPr/>
        <a:lstStyle/>
        <a:p>
          <a:endParaRPr lang="en-US"/>
        </a:p>
      </dgm:t>
    </dgm:pt>
    <dgm:pt modelId="{E0BF2474-E1A5-C747-A33E-E0941008E041}" type="parTrans" cxnId="{A5D1A9CC-9ABB-2C4E-B62E-7A748F499ED8}">
      <dgm:prSet/>
      <dgm:spPr/>
      <dgm:t>
        <a:bodyPr/>
        <a:lstStyle/>
        <a:p>
          <a:endParaRPr lang="en-US"/>
        </a:p>
      </dgm:t>
    </dgm:pt>
    <dgm:pt modelId="{BD39FFAE-DFF6-9843-A948-50F7BA1450CD}" type="sibTrans" cxnId="{A5D1A9CC-9ABB-2C4E-B62E-7A748F499ED8}">
      <dgm:prSet/>
      <dgm:spPr/>
      <dgm:t>
        <a:bodyPr/>
        <a:lstStyle/>
        <a:p>
          <a:endParaRPr lang="en-US"/>
        </a:p>
      </dgm:t>
    </dgm:pt>
    <dgm:pt modelId="{FFF73E8A-6ED6-ED4C-9A6C-6016AEBF5D6B}">
      <dgm:prSet phldrT="[Text]" phldr="1"/>
      <dgm:spPr/>
      <dgm:t>
        <a:bodyPr/>
        <a:lstStyle/>
        <a:p>
          <a:endParaRPr lang="en-US"/>
        </a:p>
      </dgm:t>
    </dgm:pt>
    <dgm:pt modelId="{274750D1-052A-9F47-B515-ECF7E00D3275}" type="parTrans" cxnId="{E44D9C59-D228-BE46-B388-6AE8C50646FF}">
      <dgm:prSet/>
      <dgm:spPr/>
      <dgm:t>
        <a:bodyPr/>
        <a:lstStyle/>
        <a:p>
          <a:endParaRPr lang="en-US"/>
        </a:p>
      </dgm:t>
    </dgm:pt>
    <dgm:pt modelId="{83425AFB-C4D7-CC44-9663-474F1391BFB9}" type="sibTrans" cxnId="{E44D9C59-D228-BE46-B388-6AE8C50646FF}">
      <dgm:prSet/>
      <dgm:spPr/>
      <dgm:t>
        <a:bodyPr/>
        <a:lstStyle/>
        <a:p>
          <a:endParaRPr lang="en-US"/>
        </a:p>
      </dgm:t>
    </dgm:pt>
    <dgm:pt modelId="{AE0BD7E2-478E-3D43-A0D0-C9E30EF0591A}" type="pres">
      <dgm:prSet presAssocID="{0CB82B31-2219-C04A-B9BD-42CA1E32253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666C851-474D-124D-9277-150117AA4C08}" type="pres">
      <dgm:prSet presAssocID="{1176A4C6-8E4E-4E47-B83C-8D00E0B69130}" presName="boxAndChildren" presStyleCnt="0"/>
      <dgm:spPr/>
    </dgm:pt>
    <dgm:pt modelId="{A4D68534-6BF8-E54C-9207-FFE116A1D106}" type="pres">
      <dgm:prSet presAssocID="{1176A4C6-8E4E-4E47-B83C-8D00E0B69130}" presName="parentTextBox" presStyleLbl="node1" presStyleIdx="0" presStyleCnt="3"/>
      <dgm:spPr/>
      <dgm:t>
        <a:bodyPr/>
        <a:lstStyle/>
        <a:p>
          <a:endParaRPr lang="en-US"/>
        </a:p>
      </dgm:t>
    </dgm:pt>
    <dgm:pt modelId="{9E7DE13E-6669-234C-B1DC-8FF72D6D1DA8}" type="pres">
      <dgm:prSet presAssocID="{1176A4C6-8E4E-4E47-B83C-8D00E0B69130}" presName="entireBox" presStyleLbl="node1" presStyleIdx="0" presStyleCnt="3"/>
      <dgm:spPr/>
      <dgm:t>
        <a:bodyPr/>
        <a:lstStyle/>
        <a:p>
          <a:endParaRPr lang="en-US"/>
        </a:p>
      </dgm:t>
    </dgm:pt>
    <dgm:pt modelId="{DF94FB78-8E72-924A-858B-6EB62DE367C7}" type="pres">
      <dgm:prSet presAssocID="{1176A4C6-8E4E-4E47-B83C-8D00E0B69130}" presName="descendantBox" presStyleCnt="0"/>
      <dgm:spPr/>
    </dgm:pt>
    <dgm:pt modelId="{CFA8AAB3-6CB7-CC4B-A3E2-F01B10B38578}" type="pres">
      <dgm:prSet presAssocID="{A1631CC4-2B6E-1B4D-9583-10FDBD3A60EA}" presName="childTextBox" presStyleLbl="fg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BA6979-0288-0040-BBE2-EC1B327938C6}" type="pres">
      <dgm:prSet presAssocID="{FFF73E8A-6ED6-ED4C-9A6C-6016AEBF5D6B}" presName="childTextBox" presStyleLbl="fg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F64010-8C66-DF40-AE4C-6536E1584BF9}" type="pres">
      <dgm:prSet presAssocID="{C4CDFA8A-9A94-B246-A44C-1B6EBA6D2E72}" presName="sp" presStyleCnt="0"/>
      <dgm:spPr/>
    </dgm:pt>
    <dgm:pt modelId="{9A97E83D-18D1-6D49-88B1-3B388C5F029D}" type="pres">
      <dgm:prSet presAssocID="{C618559A-E801-BC4D-8CF9-A123279C2621}" presName="arrowAndChildren" presStyleCnt="0"/>
      <dgm:spPr/>
    </dgm:pt>
    <dgm:pt modelId="{74CFDF3B-B066-0E43-8D9B-0F08051D7EA6}" type="pres">
      <dgm:prSet presAssocID="{C618559A-E801-BC4D-8CF9-A123279C2621}" presName="parentTextArrow" presStyleLbl="node1" presStyleIdx="0" presStyleCnt="3"/>
      <dgm:spPr/>
      <dgm:t>
        <a:bodyPr/>
        <a:lstStyle/>
        <a:p>
          <a:endParaRPr lang="en-US"/>
        </a:p>
      </dgm:t>
    </dgm:pt>
    <dgm:pt modelId="{E450511D-EEC0-9F4C-B085-EA4233FD45D0}" type="pres">
      <dgm:prSet presAssocID="{C618559A-E801-BC4D-8CF9-A123279C2621}" presName="arrow" presStyleLbl="node1" presStyleIdx="1" presStyleCnt="3"/>
      <dgm:spPr/>
      <dgm:t>
        <a:bodyPr/>
        <a:lstStyle/>
        <a:p>
          <a:endParaRPr lang="en-US"/>
        </a:p>
      </dgm:t>
    </dgm:pt>
    <dgm:pt modelId="{201A8DE7-FF59-D44A-AB6F-14E64749C153}" type="pres">
      <dgm:prSet presAssocID="{C618559A-E801-BC4D-8CF9-A123279C2621}" presName="descendantArrow" presStyleCnt="0"/>
      <dgm:spPr/>
    </dgm:pt>
    <dgm:pt modelId="{E20736C8-6B28-D14D-ABD0-AE05CF96FF5B}" type="pres">
      <dgm:prSet presAssocID="{82235F36-BB53-5448-8CFE-A3A2D93E6121}" presName="childTextArrow" presStyleLbl="fg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81AFE2-0770-0446-AD1B-E97296D201E4}" type="pres">
      <dgm:prSet presAssocID="{5550DDD5-5D6D-9D40-A3FD-BF0BFC7B3369}" presName="childTextArrow" presStyleLbl="fg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0DF630-7F3F-3B4A-8B46-580B740A47D4}" type="pres">
      <dgm:prSet presAssocID="{7AE7B647-DC1F-4943-AE7E-A4F8A619F033}" presName="sp" presStyleCnt="0"/>
      <dgm:spPr/>
    </dgm:pt>
    <dgm:pt modelId="{02AE549E-D335-384A-A59A-8CC31028AD86}" type="pres">
      <dgm:prSet presAssocID="{B6D920A3-8AC9-044D-ADC1-2A52FF678DC5}" presName="arrowAndChildren" presStyleCnt="0"/>
      <dgm:spPr/>
    </dgm:pt>
    <dgm:pt modelId="{9E537CB9-5829-F74F-9C22-D57D05713C89}" type="pres">
      <dgm:prSet presAssocID="{B6D920A3-8AC9-044D-ADC1-2A52FF678DC5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9A7ABF31-4C2D-6644-B67D-65561D3961D0}" type="pres">
      <dgm:prSet presAssocID="{B6D920A3-8AC9-044D-ADC1-2A52FF678DC5}" presName="arrow" presStyleLbl="node1" presStyleIdx="2" presStyleCnt="3"/>
      <dgm:spPr/>
      <dgm:t>
        <a:bodyPr/>
        <a:lstStyle/>
        <a:p>
          <a:endParaRPr lang="en-US"/>
        </a:p>
      </dgm:t>
    </dgm:pt>
    <dgm:pt modelId="{60E39C91-F767-2244-92ED-B5F34A8E146E}" type="pres">
      <dgm:prSet presAssocID="{B6D920A3-8AC9-044D-ADC1-2A52FF678DC5}" presName="descendantArrow" presStyleCnt="0"/>
      <dgm:spPr/>
    </dgm:pt>
    <dgm:pt modelId="{A5265B21-E2E5-9744-96FC-5491F560D09C}" type="pres">
      <dgm:prSet presAssocID="{1BB9EC7B-0E47-FF4D-802B-5A26962143CC}" presName="childTextArrow" presStyleLbl="fg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BA70B1-D851-F048-984D-6EF5AA1EA5BE}" type="pres">
      <dgm:prSet presAssocID="{26A8334F-F495-D148-AB9D-C6C9025CB57C}" presName="childTextArrow" presStyleLbl="fg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F444A21-0311-244F-A6FB-4793C187097C}" srcId="{0CB82B31-2219-C04A-B9BD-42CA1E322532}" destId="{B6D920A3-8AC9-044D-ADC1-2A52FF678DC5}" srcOrd="0" destOrd="0" parTransId="{4DC1B6F4-7805-2F44-B017-4D159C7008F4}" sibTransId="{7AE7B647-DC1F-4943-AE7E-A4F8A619F033}"/>
    <dgm:cxn modelId="{3621E6F6-98EF-A141-AAB5-2DBC6F5C4FA1}" type="presOf" srcId="{82235F36-BB53-5448-8CFE-A3A2D93E6121}" destId="{E20736C8-6B28-D14D-ABD0-AE05CF96FF5B}" srcOrd="0" destOrd="0" presId="urn:microsoft.com/office/officeart/2005/8/layout/process4"/>
    <dgm:cxn modelId="{15558057-D897-A44F-AD5E-7E5461436013}" srcId="{B6D920A3-8AC9-044D-ADC1-2A52FF678DC5}" destId="{1BB9EC7B-0E47-FF4D-802B-5A26962143CC}" srcOrd="0" destOrd="0" parTransId="{96C9AD5B-573F-6D49-928C-069C4945B27B}" sibTransId="{2E1A2F70-AF88-A143-9A5D-07C9FDDED8EF}"/>
    <dgm:cxn modelId="{757D0310-5CC8-7D4E-B1C1-22E57DCBEF0E}" type="presOf" srcId="{B6D920A3-8AC9-044D-ADC1-2A52FF678DC5}" destId="{9A7ABF31-4C2D-6644-B67D-65561D3961D0}" srcOrd="1" destOrd="0" presId="urn:microsoft.com/office/officeart/2005/8/layout/process4"/>
    <dgm:cxn modelId="{6102BED1-73E8-5C44-A10F-0CD46C366D90}" type="presOf" srcId="{0CB82B31-2219-C04A-B9BD-42CA1E322532}" destId="{AE0BD7E2-478E-3D43-A0D0-C9E30EF0591A}" srcOrd="0" destOrd="0" presId="urn:microsoft.com/office/officeart/2005/8/layout/process4"/>
    <dgm:cxn modelId="{729F8424-3926-564D-89C9-DF6AE606FEF2}" type="presOf" srcId="{A1631CC4-2B6E-1B4D-9583-10FDBD3A60EA}" destId="{CFA8AAB3-6CB7-CC4B-A3E2-F01B10B38578}" srcOrd="0" destOrd="0" presId="urn:microsoft.com/office/officeart/2005/8/layout/process4"/>
    <dgm:cxn modelId="{90500C0B-CC91-FB45-9C82-815A35FDF6C1}" srcId="{0CB82B31-2219-C04A-B9BD-42CA1E322532}" destId="{1176A4C6-8E4E-4E47-B83C-8D00E0B69130}" srcOrd="2" destOrd="0" parTransId="{612B5D45-9FB5-8F43-BA32-3DCA920FC8BD}" sibTransId="{7531C4D5-43F1-C946-87E7-043027D5D921}"/>
    <dgm:cxn modelId="{662F4F1C-6575-C242-B2D3-5133C5AFCD69}" srcId="{B6D920A3-8AC9-044D-ADC1-2A52FF678DC5}" destId="{26A8334F-F495-D148-AB9D-C6C9025CB57C}" srcOrd="1" destOrd="0" parTransId="{5B4D4C90-325F-B94F-953A-8FFE2ADD18F2}" sibTransId="{EE544E09-39D1-864C-98FF-6C41D376A64E}"/>
    <dgm:cxn modelId="{4217D4BE-3EF1-2442-BDAB-03F03304C3DB}" srcId="{C618559A-E801-BC4D-8CF9-A123279C2621}" destId="{5550DDD5-5D6D-9D40-A3FD-BF0BFC7B3369}" srcOrd="1" destOrd="0" parTransId="{B5E1D87C-9B5C-3C42-932A-329842307096}" sibTransId="{697F4A75-C350-DD42-B8DD-5C36AC7608FB}"/>
    <dgm:cxn modelId="{8A565B3D-467F-CD48-8EA7-8CBEABB3C71E}" type="presOf" srcId="{1176A4C6-8E4E-4E47-B83C-8D00E0B69130}" destId="{9E7DE13E-6669-234C-B1DC-8FF72D6D1DA8}" srcOrd="1" destOrd="0" presId="urn:microsoft.com/office/officeart/2005/8/layout/process4"/>
    <dgm:cxn modelId="{09000366-CA5A-9A45-85FE-09B504892814}" type="presOf" srcId="{1BB9EC7B-0E47-FF4D-802B-5A26962143CC}" destId="{A5265B21-E2E5-9744-96FC-5491F560D09C}" srcOrd="0" destOrd="0" presId="urn:microsoft.com/office/officeart/2005/8/layout/process4"/>
    <dgm:cxn modelId="{03528D83-BBEF-884A-B66A-0E56322F32A7}" type="presOf" srcId="{C618559A-E801-BC4D-8CF9-A123279C2621}" destId="{E450511D-EEC0-9F4C-B085-EA4233FD45D0}" srcOrd="1" destOrd="0" presId="urn:microsoft.com/office/officeart/2005/8/layout/process4"/>
    <dgm:cxn modelId="{E44D9C59-D228-BE46-B388-6AE8C50646FF}" srcId="{1176A4C6-8E4E-4E47-B83C-8D00E0B69130}" destId="{FFF73E8A-6ED6-ED4C-9A6C-6016AEBF5D6B}" srcOrd="1" destOrd="0" parTransId="{274750D1-052A-9F47-B515-ECF7E00D3275}" sibTransId="{83425AFB-C4D7-CC44-9663-474F1391BFB9}"/>
    <dgm:cxn modelId="{5BB1D37D-CDCF-5140-8C1F-014B33A8939E}" type="presOf" srcId="{1176A4C6-8E4E-4E47-B83C-8D00E0B69130}" destId="{A4D68534-6BF8-E54C-9207-FFE116A1D106}" srcOrd="0" destOrd="0" presId="urn:microsoft.com/office/officeart/2005/8/layout/process4"/>
    <dgm:cxn modelId="{A5D1A9CC-9ABB-2C4E-B62E-7A748F499ED8}" srcId="{1176A4C6-8E4E-4E47-B83C-8D00E0B69130}" destId="{A1631CC4-2B6E-1B4D-9583-10FDBD3A60EA}" srcOrd="0" destOrd="0" parTransId="{E0BF2474-E1A5-C747-A33E-E0941008E041}" sibTransId="{BD39FFAE-DFF6-9843-A948-50F7BA1450CD}"/>
    <dgm:cxn modelId="{03E8C6FA-B058-3A48-9C36-D1E4B83F12D0}" type="presOf" srcId="{B6D920A3-8AC9-044D-ADC1-2A52FF678DC5}" destId="{9E537CB9-5829-F74F-9C22-D57D05713C89}" srcOrd="0" destOrd="0" presId="urn:microsoft.com/office/officeart/2005/8/layout/process4"/>
    <dgm:cxn modelId="{0DA031C0-0398-F448-A745-B58DA3A56D59}" type="presOf" srcId="{C618559A-E801-BC4D-8CF9-A123279C2621}" destId="{74CFDF3B-B066-0E43-8D9B-0F08051D7EA6}" srcOrd="0" destOrd="0" presId="urn:microsoft.com/office/officeart/2005/8/layout/process4"/>
    <dgm:cxn modelId="{90D3BA95-2BCF-E94D-A8EE-3BA8ECACD99D}" type="presOf" srcId="{26A8334F-F495-D148-AB9D-C6C9025CB57C}" destId="{EFBA70B1-D851-F048-984D-6EF5AA1EA5BE}" srcOrd="0" destOrd="0" presId="urn:microsoft.com/office/officeart/2005/8/layout/process4"/>
    <dgm:cxn modelId="{AE352984-7083-8746-A163-A1EFA0D1F06A}" type="presOf" srcId="{5550DDD5-5D6D-9D40-A3FD-BF0BFC7B3369}" destId="{7681AFE2-0770-0446-AD1B-E97296D201E4}" srcOrd="0" destOrd="0" presId="urn:microsoft.com/office/officeart/2005/8/layout/process4"/>
    <dgm:cxn modelId="{601B1B96-B78E-1C4D-930F-E16374746631}" srcId="{C618559A-E801-BC4D-8CF9-A123279C2621}" destId="{82235F36-BB53-5448-8CFE-A3A2D93E6121}" srcOrd="0" destOrd="0" parTransId="{46CDFF5F-646F-FC44-85CF-1DAC08C9235C}" sibTransId="{879EC1BA-1FB8-F74F-8345-8D990279388F}"/>
    <dgm:cxn modelId="{A0533B1D-64D2-E749-8383-77B05320711A}" srcId="{0CB82B31-2219-C04A-B9BD-42CA1E322532}" destId="{C618559A-E801-BC4D-8CF9-A123279C2621}" srcOrd="1" destOrd="0" parTransId="{FF96131A-DC85-F243-B79A-1F92CBA1F3DF}" sibTransId="{C4CDFA8A-9A94-B246-A44C-1B6EBA6D2E72}"/>
    <dgm:cxn modelId="{242D1F4F-E475-FC4F-B85E-F2F8189E735C}" type="presOf" srcId="{FFF73E8A-6ED6-ED4C-9A6C-6016AEBF5D6B}" destId="{8EBA6979-0288-0040-BBE2-EC1B327938C6}" srcOrd="0" destOrd="0" presId="urn:microsoft.com/office/officeart/2005/8/layout/process4"/>
    <dgm:cxn modelId="{15C5A2CB-10EF-8C4C-A796-35963E21D30E}" type="presParOf" srcId="{AE0BD7E2-478E-3D43-A0D0-C9E30EF0591A}" destId="{D666C851-474D-124D-9277-150117AA4C08}" srcOrd="0" destOrd="0" presId="urn:microsoft.com/office/officeart/2005/8/layout/process4"/>
    <dgm:cxn modelId="{F431953C-60F4-C44A-8244-D5146186B212}" type="presParOf" srcId="{D666C851-474D-124D-9277-150117AA4C08}" destId="{A4D68534-6BF8-E54C-9207-FFE116A1D106}" srcOrd="0" destOrd="0" presId="urn:microsoft.com/office/officeart/2005/8/layout/process4"/>
    <dgm:cxn modelId="{E9EB8A9B-2FA4-7A46-AAE4-D1C3A349EA9F}" type="presParOf" srcId="{D666C851-474D-124D-9277-150117AA4C08}" destId="{9E7DE13E-6669-234C-B1DC-8FF72D6D1DA8}" srcOrd="1" destOrd="0" presId="urn:microsoft.com/office/officeart/2005/8/layout/process4"/>
    <dgm:cxn modelId="{AA82D2A2-5280-2D45-9D4F-4FD6D807D1FB}" type="presParOf" srcId="{D666C851-474D-124D-9277-150117AA4C08}" destId="{DF94FB78-8E72-924A-858B-6EB62DE367C7}" srcOrd="2" destOrd="0" presId="urn:microsoft.com/office/officeart/2005/8/layout/process4"/>
    <dgm:cxn modelId="{2FCA4BEB-6AFF-BF44-8987-5CEDC7669100}" type="presParOf" srcId="{DF94FB78-8E72-924A-858B-6EB62DE367C7}" destId="{CFA8AAB3-6CB7-CC4B-A3E2-F01B10B38578}" srcOrd="0" destOrd="0" presId="urn:microsoft.com/office/officeart/2005/8/layout/process4"/>
    <dgm:cxn modelId="{EE478973-50EF-A346-91A0-177AF84697B3}" type="presParOf" srcId="{DF94FB78-8E72-924A-858B-6EB62DE367C7}" destId="{8EBA6979-0288-0040-BBE2-EC1B327938C6}" srcOrd="1" destOrd="0" presId="urn:microsoft.com/office/officeart/2005/8/layout/process4"/>
    <dgm:cxn modelId="{E2121162-4577-E94E-84CD-AA21DCB08578}" type="presParOf" srcId="{AE0BD7E2-478E-3D43-A0D0-C9E30EF0591A}" destId="{6EF64010-8C66-DF40-AE4C-6536E1584BF9}" srcOrd="1" destOrd="0" presId="urn:microsoft.com/office/officeart/2005/8/layout/process4"/>
    <dgm:cxn modelId="{329A1667-02F9-074C-9B2E-F7D3E03E1BB9}" type="presParOf" srcId="{AE0BD7E2-478E-3D43-A0D0-C9E30EF0591A}" destId="{9A97E83D-18D1-6D49-88B1-3B388C5F029D}" srcOrd="2" destOrd="0" presId="urn:microsoft.com/office/officeart/2005/8/layout/process4"/>
    <dgm:cxn modelId="{71DF8212-ACEC-7849-A125-246BD53264F6}" type="presParOf" srcId="{9A97E83D-18D1-6D49-88B1-3B388C5F029D}" destId="{74CFDF3B-B066-0E43-8D9B-0F08051D7EA6}" srcOrd="0" destOrd="0" presId="urn:microsoft.com/office/officeart/2005/8/layout/process4"/>
    <dgm:cxn modelId="{FDF5C6B3-A271-E740-93CC-6E062479D1A4}" type="presParOf" srcId="{9A97E83D-18D1-6D49-88B1-3B388C5F029D}" destId="{E450511D-EEC0-9F4C-B085-EA4233FD45D0}" srcOrd="1" destOrd="0" presId="urn:microsoft.com/office/officeart/2005/8/layout/process4"/>
    <dgm:cxn modelId="{2B1AE4E3-544F-D54D-B19B-0E56E3175029}" type="presParOf" srcId="{9A97E83D-18D1-6D49-88B1-3B388C5F029D}" destId="{201A8DE7-FF59-D44A-AB6F-14E64749C153}" srcOrd="2" destOrd="0" presId="urn:microsoft.com/office/officeart/2005/8/layout/process4"/>
    <dgm:cxn modelId="{F370FB0C-E89B-EA48-BA48-668F108687C8}" type="presParOf" srcId="{201A8DE7-FF59-D44A-AB6F-14E64749C153}" destId="{E20736C8-6B28-D14D-ABD0-AE05CF96FF5B}" srcOrd="0" destOrd="0" presId="urn:microsoft.com/office/officeart/2005/8/layout/process4"/>
    <dgm:cxn modelId="{1E4055D6-3111-BE45-AA0E-51A562B04553}" type="presParOf" srcId="{201A8DE7-FF59-D44A-AB6F-14E64749C153}" destId="{7681AFE2-0770-0446-AD1B-E97296D201E4}" srcOrd="1" destOrd="0" presId="urn:microsoft.com/office/officeart/2005/8/layout/process4"/>
    <dgm:cxn modelId="{2A86E7DD-599E-234B-BC8B-E4B7976CC278}" type="presParOf" srcId="{AE0BD7E2-478E-3D43-A0D0-C9E30EF0591A}" destId="{4A0DF630-7F3F-3B4A-8B46-580B740A47D4}" srcOrd="3" destOrd="0" presId="urn:microsoft.com/office/officeart/2005/8/layout/process4"/>
    <dgm:cxn modelId="{B3F834ED-18C4-4143-9596-497D386FEA1D}" type="presParOf" srcId="{AE0BD7E2-478E-3D43-A0D0-C9E30EF0591A}" destId="{02AE549E-D335-384A-A59A-8CC31028AD86}" srcOrd="4" destOrd="0" presId="urn:microsoft.com/office/officeart/2005/8/layout/process4"/>
    <dgm:cxn modelId="{C774972E-D3F8-C048-A85D-A68F01BB7A02}" type="presParOf" srcId="{02AE549E-D335-384A-A59A-8CC31028AD86}" destId="{9E537CB9-5829-F74F-9C22-D57D05713C89}" srcOrd="0" destOrd="0" presId="urn:microsoft.com/office/officeart/2005/8/layout/process4"/>
    <dgm:cxn modelId="{620E7CC7-96E3-3F4A-9AB7-72CD18A1ECC6}" type="presParOf" srcId="{02AE549E-D335-384A-A59A-8CC31028AD86}" destId="{9A7ABF31-4C2D-6644-B67D-65561D3961D0}" srcOrd="1" destOrd="0" presId="urn:microsoft.com/office/officeart/2005/8/layout/process4"/>
    <dgm:cxn modelId="{DB19CE74-023A-FE44-BFC7-57504D9CB599}" type="presParOf" srcId="{02AE549E-D335-384A-A59A-8CC31028AD86}" destId="{60E39C91-F767-2244-92ED-B5F34A8E146E}" srcOrd="2" destOrd="0" presId="urn:microsoft.com/office/officeart/2005/8/layout/process4"/>
    <dgm:cxn modelId="{5F422E72-C494-EB4C-BDDE-E57112BD11D9}" type="presParOf" srcId="{60E39C91-F767-2244-92ED-B5F34A8E146E}" destId="{A5265B21-E2E5-9744-96FC-5491F560D09C}" srcOrd="0" destOrd="0" presId="urn:microsoft.com/office/officeart/2005/8/layout/process4"/>
    <dgm:cxn modelId="{977BADC0-418C-914D-A7D6-8621265FDD2C}" type="presParOf" srcId="{60E39C91-F767-2244-92ED-B5F34A8E146E}" destId="{EFBA70B1-D851-F048-984D-6EF5AA1EA5BE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DFBEA7F-2BD5-0640-BF17-E8EC6F9B48DD}" type="doc">
      <dgm:prSet loTypeId="urn:microsoft.com/office/officeart/2005/8/layout/chevron1" loCatId="" qsTypeId="urn:microsoft.com/office/officeart/2005/8/quickstyle/simple2" qsCatId="simple" csTypeId="urn:microsoft.com/office/officeart/2005/8/colors/accent0_1" csCatId="mainScheme" phldr="1"/>
      <dgm:spPr/>
    </dgm:pt>
    <dgm:pt modelId="{71DDAEC4-2701-7244-A399-2A28897CB00D}">
      <dgm:prSet phldrT="[Text]" custT="1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Business Decisions</a:t>
          </a:r>
          <a:endParaRPr lang="en-US" sz="1400" b="1" dirty="0"/>
        </a:p>
      </dgm:t>
    </dgm:pt>
    <dgm:pt modelId="{844FC9B6-9823-304C-B502-375E0D34D259}" type="sibTrans" cxnId="{78060956-EF4F-6C4A-AA66-457FF4F98495}">
      <dgm:prSet/>
      <dgm:spPr/>
      <dgm:t>
        <a:bodyPr/>
        <a:lstStyle/>
        <a:p>
          <a:endParaRPr lang="en-US"/>
        </a:p>
      </dgm:t>
    </dgm:pt>
    <dgm:pt modelId="{EB34F30A-2FFD-AB45-8656-92875BB6A0AC}" type="parTrans" cxnId="{78060956-EF4F-6C4A-AA66-457FF4F98495}">
      <dgm:prSet/>
      <dgm:spPr/>
      <dgm:t>
        <a:bodyPr/>
        <a:lstStyle/>
        <a:p>
          <a:endParaRPr lang="en-US"/>
        </a:p>
      </dgm:t>
    </dgm:pt>
    <dgm:pt modelId="{9546F458-6B5F-0642-9B0F-09D15326B4DD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300" b="1" dirty="0" smtClean="0"/>
            <a:t>Our Assumptions</a:t>
          </a:r>
          <a:endParaRPr lang="en-US" sz="1300" b="1" dirty="0"/>
        </a:p>
      </dgm:t>
    </dgm:pt>
    <dgm:pt modelId="{92AD874A-3447-B54A-8180-F50DED64DEBA}" type="sibTrans" cxnId="{BD232DF9-6288-264D-9911-84FF88F23106}">
      <dgm:prSet/>
      <dgm:spPr/>
      <dgm:t>
        <a:bodyPr/>
        <a:lstStyle/>
        <a:p>
          <a:endParaRPr lang="en-US"/>
        </a:p>
      </dgm:t>
    </dgm:pt>
    <dgm:pt modelId="{605FC313-625C-1B45-846D-16BFFA024136}" type="parTrans" cxnId="{BD232DF9-6288-264D-9911-84FF88F23106}">
      <dgm:prSet/>
      <dgm:spPr/>
      <dgm:t>
        <a:bodyPr/>
        <a:lstStyle/>
        <a:p>
          <a:endParaRPr lang="en-US"/>
        </a:p>
      </dgm:t>
    </dgm:pt>
    <dgm:pt modelId="{975814ED-8AFC-854D-80A7-5B696641C113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Problem Definition</a:t>
          </a:r>
          <a:endParaRPr lang="en-US" sz="1400" b="1" dirty="0"/>
        </a:p>
      </dgm:t>
    </dgm:pt>
    <dgm:pt modelId="{75622C87-FAD1-4A4E-A797-D084CDDB3606}" type="sibTrans" cxnId="{C89B6B0C-E236-574D-BB97-F23F30FC4FD9}">
      <dgm:prSet/>
      <dgm:spPr/>
      <dgm:t>
        <a:bodyPr/>
        <a:lstStyle/>
        <a:p>
          <a:endParaRPr lang="en-US"/>
        </a:p>
      </dgm:t>
    </dgm:pt>
    <dgm:pt modelId="{1B77ACC6-ADB0-E745-98FB-8A11B6FEEEFA}" type="parTrans" cxnId="{C89B6B0C-E236-574D-BB97-F23F30FC4FD9}">
      <dgm:prSet/>
      <dgm:spPr/>
      <dgm:t>
        <a:bodyPr/>
        <a:lstStyle/>
        <a:p>
          <a:endParaRPr lang="en-US"/>
        </a:p>
      </dgm:t>
    </dgm:pt>
    <dgm:pt modelId="{5D0E1199-A0AC-0E4C-A577-A23FEC4CD3C9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Conclusion</a:t>
          </a:r>
          <a:endParaRPr lang="en-US" sz="1400" b="1" dirty="0">
            <a:solidFill>
              <a:schemeClr val="tx1"/>
            </a:solidFill>
          </a:endParaRPr>
        </a:p>
      </dgm:t>
    </dgm:pt>
    <dgm:pt modelId="{91B07675-D990-8B48-8721-79B7F2D42E5C}" type="parTrans" cxnId="{97F90AEF-6505-3349-8045-05F9A4EF9F6B}">
      <dgm:prSet/>
      <dgm:spPr/>
      <dgm:t>
        <a:bodyPr/>
        <a:lstStyle/>
        <a:p>
          <a:endParaRPr lang="en-US"/>
        </a:p>
      </dgm:t>
    </dgm:pt>
    <dgm:pt modelId="{02C00B38-37AD-794D-9A28-D6868890D953}" type="sibTrans" cxnId="{97F90AEF-6505-3349-8045-05F9A4EF9F6B}">
      <dgm:prSet/>
      <dgm:spPr/>
      <dgm:t>
        <a:bodyPr/>
        <a:lstStyle/>
        <a:p>
          <a:endParaRPr lang="en-US"/>
        </a:p>
      </dgm:t>
    </dgm:pt>
    <dgm:pt modelId="{9DA2CEF3-7460-FA41-B822-A5F3C452BF41}" type="pres">
      <dgm:prSet presAssocID="{CDFBEA7F-2BD5-0640-BF17-E8EC6F9B48DD}" presName="Name0" presStyleCnt="0">
        <dgm:presLayoutVars>
          <dgm:dir/>
          <dgm:animLvl val="lvl"/>
          <dgm:resizeHandles val="exact"/>
        </dgm:presLayoutVars>
      </dgm:prSet>
      <dgm:spPr/>
    </dgm:pt>
    <dgm:pt modelId="{4D59599D-D8B4-1F49-A012-6D1316D33EB9}" type="pres">
      <dgm:prSet presAssocID="{975814ED-8AFC-854D-80A7-5B696641C11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90B15D-AFCF-CF41-8648-5EB696456CBF}" type="pres">
      <dgm:prSet presAssocID="{75622C87-FAD1-4A4E-A797-D084CDDB3606}" presName="parTxOnlySpace" presStyleCnt="0"/>
      <dgm:spPr/>
    </dgm:pt>
    <dgm:pt modelId="{08D87FE7-600D-5C42-9CD4-FCF4BB3033E6}" type="pres">
      <dgm:prSet presAssocID="{9546F458-6B5F-0642-9B0F-09D15326B4D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8564FE-E9CD-DB41-BE24-6C0F36BCD0B3}" type="pres">
      <dgm:prSet presAssocID="{92AD874A-3447-B54A-8180-F50DED64DEBA}" presName="parTxOnlySpace" presStyleCnt="0"/>
      <dgm:spPr/>
    </dgm:pt>
    <dgm:pt modelId="{5A1E9191-E763-004B-B874-2A68B0801111}" type="pres">
      <dgm:prSet presAssocID="{71DDAEC4-2701-7244-A399-2A28897CB00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9824AB-1182-664F-9E58-0CB5B2D1BBB9}" type="pres">
      <dgm:prSet presAssocID="{844FC9B6-9823-304C-B502-375E0D34D259}" presName="parTxOnlySpace" presStyleCnt="0"/>
      <dgm:spPr/>
    </dgm:pt>
    <dgm:pt modelId="{ECE70BF7-0EAA-A64F-9A22-EB5614D36C9D}" type="pres">
      <dgm:prSet presAssocID="{5D0E1199-A0AC-0E4C-A577-A23FEC4CD3C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4199B1-C9D8-5E47-899D-ECAC1826A87C}" type="presOf" srcId="{9546F458-6B5F-0642-9B0F-09D15326B4DD}" destId="{08D87FE7-600D-5C42-9CD4-FCF4BB3033E6}" srcOrd="0" destOrd="0" presId="urn:microsoft.com/office/officeart/2005/8/layout/chevron1"/>
    <dgm:cxn modelId="{8D2E6DE9-E20A-6443-A2CB-7ABBC0FEEE89}" type="presOf" srcId="{975814ED-8AFC-854D-80A7-5B696641C113}" destId="{4D59599D-D8B4-1F49-A012-6D1316D33EB9}" srcOrd="0" destOrd="0" presId="urn:microsoft.com/office/officeart/2005/8/layout/chevron1"/>
    <dgm:cxn modelId="{97F90AEF-6505-3349-8045-05F9A4EF9F6B}" srcId="{CDFBEA7F-2BD5-0640-BF17-E8EC6F9B48DD}" destId="{5D0E1199-A0AC-0E4C-A577-A23FEC4CD3C9}" srcOrd="3" destOrd="0" parTransId="{91B07675-D990-8B48-8721-79B7F2D42E5C}" sibTransId="{02C00B38-37AD-794D-9A28-D6868890D953}"/>
    <dgm:cxn modelId="{78060956-EF4F-6C4A-AA66-457FF4F98495}" srcId="{CDFBEA7F-2BD5-0640-BF17-E8EC6F9B48DD}" destId="{71DDAEC4-2701-7244-A399-2A28897CB00D}" srcOrd="2" destOrd="0" parTransId="{EB34F30A-2FFD-AB45-8656-92875BB6A0AC}" sibTransId="{844FC9B6-9823-304C-B502-375E0D34D259}"/>
    <dgm:cxn modelId="{BD232DF9-6288-264D-9911-84FF88F23106}" srcId="{CDFBEA7F-2BD5-0640-BF17-E8EC6F9B48DD}" destId="{9546F458-6B5F-0642-9B0F-09D15326B4DD}" srcOrd="1" destOrd="0" parTransId="{605FC313-625C-1B45-846D-16BFFA024136}" sibTransId="{92AD874A-3447-B54A-8180-F50DED64DEBA}"/>
    <dgm:cxn modelId="{C89B6B0C-E236-574D-BB97-F23F30FC4FD9}" srcId="{CDFBEA7F-2BD5-0640-BF17-E8EC6F9B48DD}" destId="{975814ED-8AFC-854D-80A7-5B696641C113}" srcOrd="0" destOrd="0" parTransId="{1B77ACC6-ADB0-E745-98FB-8A11B6FEEEFA}" sibTransId="{75622C87-FAD1-4A4E-A797-D084CDDB3606}"/>
    <dgm:cxn modelId="{60A07C8B-27B5-FF41-B2B2-18521D44F6A7}" type="presOf" srcId="{71DDAEC4-2701-7244-A399-2A28897CB00D}" destId="{5A1E9191-E763-004B-B874-2A68B0801111}" srcOrd="0" destOrd="0" presId="urn:microsoft.com/office/officeart/2005/8/layout/chevron1"/>
    <dgm:cxn modelId="{88F7DC8E-56FD-0540-925F-94FBA23B7A4E}" type="presOf" srcId="{CDFBEA7F-2BD5-0640-BF17-E8EC6F9B48DD}" destId="{9DA2CEF3-7460-FA41-B822-A5F3C452BF41}" srcOrd="0" destOrd="0" presId="urn:microsoft.com/office/officeart/2005/8/layout/chevron1"/>
    <dgm:cxn modelId="{9BDFA884-BB8C-4241-A1EB-9679CD53D92C}" type="presOf" srcId="{5D0E1199-A0AC-0E4C-A577-A23FEC4CD3C9}" destId="{ECE70BF7-0EAA-A64F-9A22-EB5614D36C9D}" srcOrd="0" destOrd="0" presId="urn:microsoft.com/office/officeart/2005/8/layout/chevron1"/>
    <dgm:cxn modelId="{75412CBC-08ED-0842-A44F-F3D9F2BC0A31}" type="presParOf" srcId="{9DA2CEF3-7460-FA41-B822-A5F3C452BF41}" destId="{4D59599D-D8B4-1F49-A012-6D1316D33EB9}" srcOrd="0" destOrd="0" presId="urn:microsoft.com/office/officeart/2005/8/layout/chevron1"/>
    <dgm:cxn modelId="{6B40CC8A-726A-BD43-AFE2-45E1102ED4CB}" type="presParOf" srcId="{9DA2CEF3-7460-FA41-B822-A5F3C452BF41}" destId="{AA90B15D-AFCF-CF41-8648-5EB696456CBF}" srcOrd="1" destOrd="0" presId="urn:microsoft.com/office/officeart/2005/8/layout/chevron1"/>
    <dgm:cxn modelId="{2ED5060B-04C5-E644-8687-EA5AA83327BF}" type="presParOf" srcId="{9DA2CEF3-7460-FA41-B822-A5F3C452BF41}" destId="{08D87FE7-600D-5C42-9CD4-FCF4BB3033E6}" srcOrd="2" destOrd="0" presId="urn:microsoft.com/office/officeart/2005/8/layout/chevron1"/>
    <dgm:cxn modelId="{208C822A-4B68-2646-8C6D-C1DCAA5533D9}" type="presParOf" srcId="{9DA2CEF3-7460-FA41-B822-A5F3C452BF41}" destId="{688564FE-E9CD-DB41-BE24-6C0F36BCD0B3}" srcOrd="3" destOrd="0" presId="urn:microsoft.com/office/officeart/2005/8/layout/chevron1"/>
    <dgm:cxn modelId="{E7C23398-89FC-6840-A413-D414BE79BB72}" type="presParOf" srcId="{9DA2CEF3-7460-FA41-B822-A5F3C452BF41}" destId="{5A1E9191-E763-004B-B874-2A68B0801111}" srcOrd="4" destOrd="0" presId="urn:microsoft.com/office/officeart/2005/8/layout/chevron1"/>
    <dgm:cxn modelId="{EFF8506F-116B-744B-9357-6FA1F11DB884}" type="presParOf" srcId="{9DA2CEF3-7460-FA41-B822-A5F3C452BF41}" destId="{889824AB-1182-664F-9E58-0CB5B2D1BBB9}" srcOrd="5" destOrd="0" presId="urn:microsoft.com/office/officeart/2005/8/layout/chevron1"/>
    <dgm:cxn modelId="{BFE06F01-EB7B-0E48-82C2-BC5F9CF6917B}" type="presParOf" srcId="{9DA2CEF3-7460-FA41-B822-A5F3C452BF41}" destId="{ECE70BF7-0EAA-A64F-9A22-EB5614D36C9D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93CD49F-E9B8-4CC9-81E6-6F908290DF05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B9BEAA7-83DD-4FA9-A74F-CD3FCE4B129A}">
      <dgm:prSet phldrT="[Text]"/>
      <dgm:spPr/>
      <dgm:t>
        <a:bodyPr/>
        <a:lstStyle/>
        <a:p>
          <a:r>
            <a:rPr lang="en-US" dirty="0" smtClean="0"/>
            <a:t>Raising awareness</a:t>
          </a:r>
          <a:endParaRPr lang="en-US" dirty="0"/>
        </a:p>
      </dgm:t>
    </dgm:pt>
    <dgm:pt modelId="{23596EC9-9F0F-4D35-A6CA-F3034743F600}" type="parTrans" cxnId="{2E9A3A91-D82F-461F-97C0-704B6EA22299}">
      <dgm:prSet/>
      <dgm:spPr/>
      <dgm:t>
        <a:bodyPr/>
        <a:lstStyle/>
        <a:p>
          <a:endParaRPr lang="en-US"/>
        </a:p>
      </dgm:t>
    </dgm:pt>
    <dgm:pt modelId="{380407EF-7971-4F51-B31B-A3C77F8F9852}" type="sibTrans" cxnId="{2E9A3A91-D82F-461F-97C0-704B6EA22299}">
      <dgm:prSet/>
      <dgm:spPr/>
      <dgm:t>
        <a:bodyPr/>
        <a:lstStyle/>
        <a:p>
          <a:endParaRPr lang="en-US"/>
        </a:p>
      </dgm:t>
    </dgm:pt>
    <dgm:pt modelId="{BE150063-83E7-44AD-B738-DE81563F6E15}">
      <dgm:prSet phldrT="[Text]"/>
      <dgm:spPr/>
      <dgm:t>
        <a:bodyPr/>
        <a:lstStyle/>
        <a:p>
          <a:r>
            <a:rPr lang="en-US" dirty="0" smtClean="0"/>
            <a:t>Implementing right protocols</a:t>
          </a:r>
          <a:endParaRPr lang="en-US" dirty="0"/>
        </a:p>
      </dgm:t>
    </dgm:pt>
    <dgm:pt modelId="{26BBCEA3-121E-4B88-ABA6-376BF34510FC}" type="sibTrans" cxnId="{131C9CC7-0476-4640-8DB7-29E943698F87}">
      <dgm:prSet/>
      <dgm:spPr/>
      <dgm:t>
        <a:bodyPr/>
        <a:lstStyle/>
        <a:p>
          <a:endParaRPr lang="en-US"/>
        </a:p>
      </dgm:t>
    </dgm:pt>
    <dgm:pt modelId="{97719915-6738-4772-9F71-A5131A2A0858}" type="parTrans" cxnId="{131C9CC7-0476-4640-8DB7-29E943698F87}">
      <dgm:prSet/>
      <dgm:spPr/>
      <dgm:t>
        <a:bodyPr/>
        <a:lstStyle/>
        <a:p>
          <a:endParaRPr lang="en-US"/>
        </a:p>
      </dgm:t>
    </dgm:pt>
    <dgm:pt modelId="{AA8E4216-28B2-4440-BAE7-BA94F9A50AC1}">
      <dgm:prSet phldrT="[Text]"/>
      <dgm:spPr/>
      <dgm:t>
        <a:bodyPr/>
        <a:lstStyle/>
        <a:p>
          <a:r>
            <a:rPr lang="en-US" dirty="0" smtClean="0"/>
            <a:t>Investment in infrastructure</a:t>
          </a:r>
          <a:endParaRPr lang="en-US" dirty="0"/>
        </a:p>
      </dgm:t>
    </dgm:pt>
    <dgm:pt modelId="{B867FBD5-2B99-43F8-AC53-A7AC4D5D0692}" type="sibTrans" cxnId="{975735BA-C468-4832-8406-1730C671175B}">
      <dgm:prSet/>
      <dgm:spPr/>
      <dgm:t>
        <a:bodyPr/>
        <a:lstStyle/>
        <a:p>
          <a:endParaRPr lang="en-US"/>
        </a:p>
      </dgm:t>
    </dgm:pt>
    <dgm:pt modelId="{BC8461BA-DE69-4318-99A1-1AD4507F456E}" type="parTrans" cxnId="{975735BA-C468-4832-8406-1730C671175B}">
      <dgm:prSet/>
      <dgm:spPr/>
      <dgm:t>
        <a:bodyPr/>
        <a:lstStyle/>
        <a:p>
          <a:endParaRPr lang="en-US"/>
        </a:p>
      </dgm:t>
    </dgm:pt>
    <dgm:pt modelId="{C26B0073-8723-4490-AF50-95D78F04328D}" type="pres">
      <dgm:prSet presAssocID="{493CD49F-E9B8-4CC9-81E6-6F908290DF05}" presName="Name0" presStyleCnt="0">
        <dgm:presLayoutVars>
          <dgm:dir/>
          <dgm:animLvl val="lvl"/>
          <dgm:resizeHandles val="exact"/>
        </dgm:presLayoutVars>
      </dgm:prSet>
      <dgm:spPr/>
    </dgm:pt>
    <dgm:pt modelId="{18D319A9-AF43-4AB3-8BEE-ADB2307BEF80}" type="pres">
      <dgm:prSet presAssocID="{BE150063-83E7-44AD-B738-DE81563F6E15}" presName="parTxOnly" presStyleLbl="node1" presStyleIdx="0" presStyleCnt="3" custScaleX="162395" custScaleY="1649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9BA9A5-B069-493D-9FEF-144AAEBA38FF}" type="pres">
      <dgm:prSet presAssocID="{26BBCEA3-121E-4B88-ABA6-376BF34510FC}" presName="parTxOnlySpace" presStyleCnt="0"/>
      <dgm:spPr/>
    </dgm:pt>
    <dgm:pt modelId="{DBDCFA60-B4BC-4EE7-8E98-913458C6C252}" type="pres">
      <dgm:prSet presAssocID="{EB9BEAA7-83DD-4FA9-A74F-CD3FCE4B129A}" presName="parTxOnly" presStyleLbl="node1" presStyleIdx="1" presStyleCnt="3" custScaleX="162395" custScaleY="1649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084F38-5F1D-420D-A635-0270D234EB14}" type="pres">
      <dgm:prSet presAssocID="{380407EF-7971-4F51-B31B-A3C77F8F9852}" presName="parTxOnlySpace" presStyleCnt="0"/>
      <dgm:spPr/>
    </dgm:pt>
    <dgm:pt modelId="{2D39E99F-1B5C-4364-B3CD-A04813A14E5F}" type="pres">
      <dgm:prSet presAssocID="{AA8E4216-28B2-4440-BAE7-BA94F9A50AC1}" presName="parTxOnly" presStyleLbl="node1" presStyleIdx="2" presStyleCnt="3" custScaleX="162395" custScaleY="1649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31C9CC7-0476-4640-8DB7-29E943698F87}" srcId="{493CD49F-E9B8-4CC9-81E6-6F908290DF05}" destId="{BE150063-83E7-44AD-B738-DE81563F6E15}" srcOrd="0" destOrd="0" parTransId="{97719915-6738-4772-9F71-A5131A2A0858}" sibTransId="{26BBCEA3-121E-4B88-ABA6-376BF34510FC}"/>
    <dgm:cxn modelId="{975735BA-C468-4832-8406-1730C671175B}" srcId="{493CD49F-E9B8-4CC9-81E6-6F908290DF05}" destId="{AA8E4216-28B2-4440-BAE7-BA94F9A50AC1}" srcOrd="2" destOrd="0" parTransId="{BC8461BA-DE69-4318-99A1-1AD4507F456E}" sibTransId="{B867FBD5-2B99-43F8-AC53-A7AC4D5D0692}"/>
    <dgm:cxn modelId="{2E9A3A91-D82F-461F-97C0-704B6EA22299}" srcId="{493CD49F-E9B8-4CC9-81E6-6F908290DF05}" destId="{EB9BEAA7-83DD-4FA9-A74F-CD3FCE4B129A}" srcOrd="1" destOrd="0" parTransId="{23596EC9-9F0F-4D35-A6CA-F3034743F600}" sibTransId="{380407EF-7971-4F51-B31B-A3C77F8F9852}"/>
    <dgm:cxn modelId="{74CACA53-6C43-094B-9E58-A3377C33049D}" type="presOf" srcId="{493CD49F-E9B8-4CC9-81E6-6F908290DF05}" destId="{C26B0073-8723-4490-AF50-95D78F04328D}" srcOrd="0" destOrd="0" presId="urn:microsoft.com/office/officeart/2005/8/layout/chevron1"/>
    <dgm:cxn modelId="{4B50645A-565E-654C-8192-01DB1A122661}" type="presOf" srcId="{AA8E4216-28B2-4440-BAE7-BA94F9A50AC1}" destId="{2D39E99F-1B5C-4364-B3CD-A04813A14E5F}" srcOrd="0" destOrd="0" presId="urn:microsoft.com/office/officeart/2005/8/layout/chevron1"/>
    <dgm:cxn modelId="{2D04514C-B429-C044-82FB-C49F743BC551}" type="presOf" srcId="{EB9BEAA7-83DD-4FA9-A74F-CD3FCE4B129A}" destId="{DBDCFA60-B4BC-4EE7-8E98-913458C6C252}" srcOrd="0" destOrd="0" presId="urn:microsoft.com/office/officeart/2005/8/layout/chevron1"/>
    <dgm:cxn modelId="{953E379D-F3A4-B847-93E0-646FB5696B63}" type="presOf" srcId="{BE150063-83E7-44AD-B738-DE81563F6E15}" destId="{18D319A9-AF43-4AB3-8BEE-ADB2307BEF80}" srcOrd="0" destOrd="0" presId="urn:microsoft.com/office/officeart/2005/8/layout/chevron1"/>
    <dgm:cxn modelId="{9051199D-9FD6-3540-93EB-BD2FB0C9DDBF}" type="presParOf" srcId="{C26B0073-8723-4490-AF50-95D78F04328D}" destId="{18D319A9-AF43-4AB3-8BEE-ADB2307BEF80}" srcOrd="0" destOrd="0" presId="urn:microsoft.com/office/officeart/2005/8/layout/chevron1"/>
    <dgm:cxn modelId="{A56E326C-3D3F-9E41-97D1-7D8F5112B80E}" type="presParOf" srcId="{C26B0073-8723-4490-AF50-95D78F04328D}" destId="{D29BA9A5-B069-493D-9FEF-144AAEBA38FF}" srcOrd="1" destOrd="0" presId="urn:microsoft.com/office/officeart/2005/8/layout/chevron1"/>
    <dgm:cxn modelId="{2BE73270-6F54-1446-B3C4-21E4E7D860DE}" type="presParOf" srcId="{C26B0073-8723-4490-AF50-95D78F04328D}" destId="{DBDCFA60-B4BC-4EE7-8E98-913458C6C252}" srcOrd="2" destOrd="0" presId="urn:microsoft.com/office/officeart/2005/8/layout/chevron1"/>
    <dgm:cxn modelId="{D93D5276-E6F6-564A-BCED-C102858D1102}" type="presParOf" srcId="{C26B0073-8723-4490-AF50-95D78F04328D}" destId="{6A084F38-5F1D-420D-A635-0270D234EB14}" srcOrd="3" destOrd="0" presId="urn:microsoft.com/office/officeart/2005/8/layout/chevron1"/>
    <dgm:cxn modelId="{89481B72-6B69-2F46-9A01-CD748F1FC6F5}" type="presParOf" srcId="{C26B0073-8723-4490-AF50-95D78F04328D}" destId="{2D39E99F-1B5C-4364-B3CD-A04813A14E5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CDFBEA7F-2BD5-0640-BF17-E8EC6F9B48DD}" type="doc">
      <dgm:prSet loTypeId="urn:microsoft.com/office/officeart/2005/8/layout/chevron1" loCatId="" qsTypeId="urn:microsoft.com/office/officeart/2005/8/quickstyle/simple2" qsCatId="simple" csTypeId="urn:microsoft.com/office/officeart/2005/8/colors/accent0_1" csCatId="mainScheme" phldr="1"/>
      <dgm:spPr/>
    </dgm:pt>
    <dgm:pt modelId="{71DDAEC4-2701-7244-A399-2A28897CB00D}">
      <dgm:prSet phldrT="[Text]"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Business Decisions</a:t>
          </a:r>
          <a:endParaRPr lang="en-US" sz="1400" b="1" dirty="0"/>
        </a:p>
      </dgm:t>
    </dgm:pt>
    <dgm:pt modelId="{844FC9B6-9823-304C-B502-375E0D34D259}" type="sibTrans" cxnId="{78060956-EF4F-6C4A-AA66-457FF4F98495}">
      <dgm:prSet/>
      <dgm:spPr/>
      <dgm:t>
        <a:bodyPr/>
        <a:lstStyle/>
        <a:p>
          <a:endParaRPr lang="en-US"/>
        </a:p>
      </dgm:t>
    </dgm:pt>
    <dgm:pt modelId="{EB34F30A-2FFD-AB45-8656-92875BB6A0AC}" type="parTrans" cxnId="{78060956-EF4F-6C4A-AA66-457FF4F98495}">
      <dgm:prSet/>
      <dgm:spPr/>
      <dgm:t>
        <a:bodyPr/>
        <a:lstStyle/>
        <a:p>
          <a:endParaRPr lang="en-US"/>
        </a:p>
      </dgm:t>
    </dgm:pt>
    <dgm:pt modelId="{9546F458-6B5F-0642-9B0F-09D15326B4DD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300" b="1" dirty="0" smtClean="0"/>
            <a:t>Our Assumptions</a:t>
          </a:r>
          <a:endParaRPr lang="en-US" sz="1300" b="1" dirty="0"/>
        </a:p>
      </dgm:t>
    </dgm:pt>
    <dgm:pt modelId="{92AD874A-3447-B54A-8180-F50DED64DEBA}" type="sibTrans" cxnId="{BD232DF9-6288-264D-9911-84FF88F23106}">
      <dgm:prSet/>
      <dgm:spPr/>
      <dgm:t>
        <a:bodyPr/>
        <a:lstStyle/>
        <a:p>
          <a:endParaRPr lang="en-US"/>
        </a:p>
      </dgm:t>
    </dgm:pt>
    <dgm:pt modelId="{605FC313-625C-1B45-846D-16BFFA024136}" type="parTrans" cxnId="{BD232DF9-6288-264D-9911-84FF88F23106}">
      <dgm:prSet/>
      <dgm:spPr/>
      <dgm:t>
        <a:bodyPr/>
        <a:lstStyle/>
        <a:p>
          <a:endParaRPr lang="en-US"/>
        </a:p>
      </dgm:t>
    </dgm:pt>
    <dgm:pt modelId="{975814ED-8AFC-854D-80A7-5B696641C113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Problem Definition</a:t>
          </a:r>
          <a:endParaRPr lang="en-US" sz="1400" b="1" dirty="0"/>
        </a:p>
      </dgm:t>
    </dgm:pt>
    <dgm:pt modelId="{75622C87-FAD1-4A4E-A797-D084CDDB3606}" type="sibTrans" cxnId="{C89B6B0C-E236-574D-BB97-F23F30FC4FD9}">
      <dgm:prSet/>
      <dgm:spPr/>
      <dgm:t>
        <a:bodyPr/>
        <a:lstStyle/>
        <a:p>
          <a:endParaRPr lang="en-US"/>
        </a:p>
      </dgm:t>
    </dgm:pt>
    <dgm:pt modelId="{1B77ACC6-ADB0-E745-98FB-8A11B6FEEEFA}" type="parTrans" cxnId="{C89B6B0C-E236-574D-BB97-F23F30FC4FD9}">
      <dgm:prSet/>
      <dgm:spPr/>
      <dgm:t>
        <a:bodyPr/>
        <a:lstStyle/>
        <a:p>
          <a:endParaRPr lang="en-US"/>
        </a:p>
      </dgm:t>
    </dgm:pt>
    <dgm:pt modelId="{5D0E1199-A0AC-0E4C-A577-A23FEC4CD3C9}">
      <dgm:prSet custT="1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Conclusion</a:t>
          </a:r>
          <a:endParaRPr lang="en-US" sz="1400" b="1" dirty="0">
            <a:solidFill>
              <a:schemeClr val="tx1"/>
            </a:solidFill>
          </a:endParaRPr>
        </a:p>
      </dgm:t>
    </dgm:pt>
    <dgm:pt modelId="{91B07675-D990-8B48-8721-79B7F2D42E5C}" type="parTrans" cxnId="{97F90AEF-6505-3349-8045-05F9A4EF9F6B}">
      <dgm:prSet/>
      <dgm:spPr/>
      <dgm:t>
        <a:bodyPr/>
        <a:lstStyle/>
        <a:p>
          <a:endParaRPr lang="en-US"/>
        </a:p>
      </dgm:t>
    </dgm:pt>
    <dgm:pt modelId="{02C00B38-37AD-794D-9A28-D6868890D953}" type="sibTrans" cxnId="{97F90AEF-6505-3349-8045-05F9A4EF9F6B}">
      <dgm:prSet/>
      <dgm:spPr/>
      <dgm:t>
        <a:bodyPr/>
        <a:lstStyle/>
        <a:p>
          <a:endParaRPr lang="en-US"/>
        </a:p>
      </dgm:t>
    </dgm:pt>
    <dgm:pt modelId="{9DA2CEF3-7460-FA41-B822-A5F3C452BF41}" type="pres">
      <dgm:prSet presAssocID="{CDFBEA7F-2BD5-0640-BF17-E8EC6F9B48DD}" presName="Name0" presStyleCnt="0">
        <dgm:presLayoutVars>
          <dgm:dir/>
          <dgm:animLvl val="lvl"/>
          <dgm:resizeHandles val="exact"/>
        </dgm:presLayoutVars>
      </dgm:prSet>
      <dgm:spPr/>
    </dgm:pt>
    <dgm:pt modelId="{4D59599D-D8B4-1F49-A012-6D1316D33EB9}" type="pres">
      <dgm:prSet presAssocID="{975814ED-8AFC-854D-80A7-5B696641C11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90B15D-AFCF-CF41-8648-5EB696456CBF}" type="pres">
      <dgm:prSet presAssocID="{75622C87-FAD1-4A4E-A797-D084CDDB3606}" presName="parTxOnlySpace" presStyleCnt="0"/>
      <dgm:spPr/>
    </dgm:pt>
    <dgm:pt modelId="{08D87FE7-600D-5C42-9CD4-FCF4BB3033E6}" type="pres">
      <dgm:prSet presAssocID="{9546F458-6B5F-0642-9B0F-09D15326B4D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8564FE-E9CD-DB41-BE24-6C0F36BCD0B3}" type="pres">
      <dgm:prSet presAssocID="{92AD874A-3447-B54A-8180-F50DED64DEBA}" presName="parTxOnlySpace" presStyleCnt="0"/>
      <dgm:spPr/>
    </dgm:pt>
    <dgm:pt modelId="{5A1E9191-E763-004B-B874-2A68B0801111}" type="pres">
      <dgm:prSet presAssocID="{71DDAEC4-2701-7244-A399-2A28897CB00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9824AB-1182-664F-9E58-0CB5B2D1BBB9}" type="pres">
      <dgm:prSet presAssocID="{844FC9B6-9823-304C-B502-375E0D34D259}" presName="parTxOnlySpace" presStyleCnt="0"/>
      <dgm:spPr/>
    </dgm:pt>
    <dgm:pt modelId="{ECE70BF7-0EAA-A64F-9A22-EB5614D36C9D}" type="pres">
      <dgm:prSet presAssocID="{5D0E1199-A0AC-0E4C-A577-A23FEC4CD3C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7F90AEF-6505-3349-8045-05F9A4EF9F6B}" srcId="{CDFBEA7F-2BD5-0640-BF17-E8EC6F9B48DD}" destId="{5D0E1199-A0AC-0E4C-A577-A23FEC4CD3C9}" srcOrd="3" destOrd="0" parTransId="{91B07675-D990-8B48-8721-79B7F2D42E5C}" sibTransId="{02C00B38-37AD-794D-9A28-D6868890D953}"/>
    <dgm:cxn modelId="{4EEEA644-811A-0D48-B409-E5D820D78E89}" type="presOf" srcId="{5D0E1199-A0AC-0E4C-A577-A23FEC4CD3C9}" destId="{ECE70BF7-0EAA-A64F-9A22-EB5614D36C9D}" srcOrd="0" destOrd="0" presId="urn:microsoft.com/office/officeart/2005/8/layout/chevron1"/>
    <dgm:cxn modelId="{C89B6B0C-E236-574D-BB97-F23F30FC4FD9}" srcId="{CDFBEA7F-2BD5-0640-BF17-E8EC6F9B48DD}" destId="{975814ED-8AFC-854D-80A7-5B696641C113}" srcOrd="0" destOrd="0" parTransId="{1B77ACC6-ADB0-E745-98FB-8A11B6FEEEFA}" sibTransId="{75622C87-FAD1-4A4E-A797-D084CDDB3606}"/>
    <dgm:cxn modelId="{F268182B-1492-1744-92E1-DF071B62B5E7}" type="presOf" srcId="{975814ED-8AFC-854D-80A7-5B696641C113}" destId="{4D59599D-D8B4-1F49-A012-6D1316D33EB9}" srcOrd="0" destOrd="0" presId="urn:microsoft.com/office/officeart/2005/8/layout/chevron1"/>
    <dgm:cxn modelId="{BD232DF9-6288-264D-9911-84FF88F23106}" srcId="{CDFBEA7F-2BD5-0640-BF17-E8EC6F9B48DD}" destId="{9546F458-6B5F-0642-9B0F-09D15326B4DD}" srcOrd="1" destOrd="0" parTransId="{605FC313-625C-1B45-846D-16BFFA024136}" sibTransId="{92AD874A-3447-B54A-8180-F50DED64DEBA}"/>
    <dgm:cxn modelId="{8D27C1BD-E394-9C47-AC2E-E087B267EF04}" type="presOf" srcId="{CDFBEA7F-2BD5-0640-BF17-E8EC6F9B48DD}" destId="{9DA2CEF3-7460-FA41-B822-A5F3C452BF41}" srcOrd="0" destOrd="0" presId="urn:microsoft.com/office/officeart/2005/8/layout/chevron1"/>
    <dgm:cxn modelId="{78060956-EF4F-6C4A-AA66-457FF4F98495}" srcId="{CDFBEA7F-2BD5-0640-BF17-E8EC6F9B48DD}" destId="{71DDAEC4-2701-7244-A399-2A28897CB00D}" srcOrd="2" destOrd="0" parTransId="{EB34F30A-2FFD-AB45-8656-92875BB6A0AC}" sibTransId="{844FC9B6-9823-304C-B502-375E0D34D259}"/>
    <dgm:cxn modelId="{BBC5EA5F-63CF-7F4B-BF7B-4D369E082489}" type="presOf" srcId="{71DDAEC4-2701-7244-A399-2A28897CB00D}" destId="{5A1E9191-E763-004B-B874-2A68B0801111}" srcOrd="0" destOrd="0" presId="urn:microsoft.com/office/officeart/2005/8/layout/chevron1"/>
    <dgm:cxn modelId="{00FB5F58-1C75-A84C-BE7B-70AF6C08CD25}" type="presOf" srcId="{9546F458-6B5F-0642-9B0F-09D15326B4DD}" destId="{08D87FE7-600D-5C42-9CD4-FCF4BB3033E6}" srcOrd="0" destOrd="0" presId="urn:microsoft.com/office/officeart/2005/8/layout/chevron1"/>
    <dgm:cxn modelId="{137F75FE-2350-F144-B6F6-5B0B74749AF2}" type="presParOf" srcId="{9DA2CEF3-7460-FA41-B822-A5F3C452BF41}" destId="{4D59599D-D8B4-1F49-A012-6D1316D33EB9}" srcOrd="0" destOrd="0" presId="urn:microsoft.com/office/officeart/2005/8/layout/chevron1"/>
    <dgm:cxn modelId="{CAE30F5B-2CC6-614A-8044-220F003FCE46}" type="presParOf" srcId="{9DA2CEF3-7460-FA41-B822-A5F3C452BF41}" destId="{AA90B15D-AFCF-CF41-8648-5EB696456CBF}" srcOrd="1" destOrd="0" presId="urn:microsoft.com/office/officeart/2005/8/layout/chevron1"/>
    <dgm:cxn modelId="{04EB6E39-142A-EF4C-B735-BC5EA27F1012}" type="presParOf" srcId="{9DA2CEF3-7460-FA41-B822-A5F3C452BF41}" destId="{08D87FE7-600D-5C42-9CD4-FCF4BB3033E6}" srcOrd="2" destOrd="0" presId="urn:microsoft.com/office/officeart/2005/8/layout/chevron1"/>
    <dgm:cxn modelId="{16872223-14E9-3E41-8C1F-720DC1576EA8}" type="presParOf" srcId="{9DA2CEF3-7460-FA41-B822-A5F3C452BF41}" destId="{688564FE-E9CD-DB41-BE24-6C0F36BCD0B3}" srcOrd="3" destOrd="0" presId="urn:microsoft.com/office/officeart/2005/8/layout/chevron1"/>
    <dgm:cxn modelId="{C53423AA-FC05-354E-8DD5-BBBF1DC70E13}" type="presParOf" srcId="{9DA2CEF3-7460-FA41-B822-A5F3C452BF41}" destId="{5A1E9191-E763-004B-B874-2A68B0801111}" srcOrd="4" destOrd="0" presId="urn:microsoft.com/office/officeart/2005/8/layout/chevron1"/>
    <dgm:cxn modelId="{5C8C0685-59E2-7C4F-8784-3AB55A3724AD}" type="presParOf" srcId="{9DA2CEF3-7460-FA41-B822-A5F3C452BF41}" destId="{889824AB-1182-664F-9E58-0CB5B2D1BBB9}" srcOrd="5" destOrd="0" presId="urn:microsoft.com/office/officeart/2005/8/layout/chevron1"/>
    <dgm:cxn modelId="{C647E295-86C3-AB40-BDA6-1BA2BBC90555}" type="presParOf" srcId="{9DA2CEF3-7460-FA41-B822-A5F3C452BF41}" destId="{ECE70BF7-0EAA-A64F-9A22-EB5614D36C9D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FBEA7F-2BD5-0640-BF17-E8EC6F9B48DD}" type="doc">
      <dgm:prSet loTypeId="urn:microsoft.com/office/officeart/2005/8/layout/chevron1" loCatId="" qsTypeId="urn:microsoft.com/office/officeart/2005/8/quickstyle/simple2" qsCatId="simple" csTypeId="urn:microsoft.com/office/officeart/2005/8/colors/accent0_1" csCatId="mainScheme" phldr="1"/>
      <dgm:spPr/>
    </dgm:pt>
    <dgm:pt modelId="{71DDAEC4-2701-7244-A399-2A28897CB00D}">
      <dgm:prSet phldrT="[Text]"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Business Decisions</a:t>
          </a:r>
          <a:endParaRPr lang="en-US" sz="1400" b="1" dirty="0"/>
        </a:p>
      </dgm:t>
    </dgm:pt>
    <dgm:pt modelId="{844FC9B6-9823-304C-B502-375E0D34D259}" type="sibTrans" cxnId="{78060956-EF4F-6C4A-AA66-457FF4F98495}">
      <dgm:prSet/>
      <dgm:spPr/>
      <dgm:t>
        <a:bodyPr/>
        <a:lstStyle/>
        <a:p>
          <a:endParaRPr lang="en-US"/>
        </a:p>
      </dgm:t>
    </dgm:pt>
    <dgm:pt modelId="{EB34F30A-2FFD-AB45-8656-92875BB6A0AC}" type="parTrans" cxnId="{78060956-EF4F-6C4A-AA66-457FF4F98495}">
      <dgm:prSet/>
      <dgm:spPr/>
      <dgm:t>
        <a:bodyPr/>
        <a:lstStyle/>
        <a:p>
          <a:endParaRPr lang="en-US"/>
        </a:p>
      </dgm:t>
    </dgm:pt>
    <dgm:pt modelId="{9546F458-6B5F-0642-9B0F-09D15326B4DD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300" b="1" dirty="0" smtClean="0"/>
            <a:t>Our Assumptions</a:t>
          </a:r>
          <a:endParaRPr lang="en-US" sz="1300" b="1" dirty="0"/>
        </a:p>
      </dgm:t>
    </dgm:pt>
    <dgm:pt modelId="{92AD874A-3447-B54A-8180-F50DED64DEBA}" type="sibTrans" cxnId="{BD232DF9-6288-264D-9911-84FF88F23106}">
      <dgm:prSet/>
      <dgm:spPr/>
      <dgm:t>
        <a:bodyPr/>
        <a:lstStyle/>
        <a:p>
          <a:endParaRPr lang="en-US"/>
        </a:p>
      </dgm:t>
    </dgm:pt>
    <dgm:pt modelId="{605FC313-625C-1B45-846D-16BFFA024136}" type="parTrans" cxnId="{BD232DF9-6288-264D-9911-84FF88F23106}">
      <dgm:prSet/>
      <dgm:spPr/>
      <dgm:t>
        <a:bodyPr/>
        <a:lstStyle/>
        <a:p>
          <a:endParaRPr lang="en-US"/>
        </a:p>
      </dgm:t>
    </dgm:pt>
    <dgm:pt modelId="{975814ED-8AFC-854D-80A7-5B696641C113}">
      <dgm:prSet custT="1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Problem Definition</a:t>
          </a:r>
          <a:endParaRPr lang="en-US" sz="1400" b="1" dirty="0"/>
        </a:p>
      </dgm:t>
    </dgm:pt>
    <dgm:pt modelId="{75622C87-FAD1-4A4E-A797-D084CDDB3606}" type="sibTrans" cxnId="{C89B6B0C-E236-574D-BB97-F23F30FC4FD9}">
      <dgm:prSet/>
      <dgm:spPr/>
      <dgm:t>
        <a:bodyPr/>
        <a:lstStyle/>
        <a:p>
          <a:endParaRPr lang="en-US"/>
        </a:p>
      </dgm:t>
    </dgm:pt>
    <dgm:pt modelId="{1B77ACC6-ADB0-E745-98FB-8A11B6FEEEFA}" type="parTrans" cxnId="{C89B6B0C-E236-574D-BB97-F23F30FC4FD9}">
      <dgm:prSet/>
      <dgm:spPr/>
      <dgm:t>
        <a:bodyPr/>
        <a:lstStyle/>
        <a:p>
          <a:endParaRPr lang="en-US"/>
        </a:p>
      </dgm:t>
    </dgm:pt>
    <dgm:pt modelId="{5D0E1199-A0AC-0E4C-A577-A23FEC4CD3C9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Conclusion</a:t>
          </a:r>
          <a:endParaRPr lang="en-US" sz="1400" b="1" dirty="0">
            <a:solidFill>
              <a:schemeClr val="tx1"/>
            </a:solidFill>
          </a:endParaRPr>
        </a:p>
      </dgm:t>
    </dgm:pt>
    <dgm:pt modelId="{91B07675-D990-8B48-8721-79B7F2D42E5C}" type="parTrans" cxnId="{97F90AEF-6505-3349-8045-05F9A4EF9F6B}">
      <dgm:prSet/>
      <dgm:spPr/>
      <dgm:t>
        <a:bodyPr/>
        <a:lstStyle/>
        <a:p>
          <a:endParaRPr lang="en-US"/>
        </a:p>
      </dgm:t>
    </dgm:pt>
    <dgm:pt modelId="{02C00B38-37AD-794D-9A28-D6868890D953}" type="sibTrans" cxnId="{97F90AEF-6505-3349-8045-05F9A4EF9F6B}">
      <dgm:prSet/>
      <dgm:spPr/>
      <dgm:t>
        <a:bodyPr/>
        <a:lstStyle/>
        <a:p>
          <a:endParaRPr lang="en-US"/>
        </a:p>
      </dgm:t>
    </dgm:pt>
    <dgm:pt modelId="{9DA2CEF3-7460-FA41-B822-A5F3C452BF41}" type="pres">
      <dgm:prSet presAssocID="{CDFBEA7F-2BD5-0640-BF17-E8EC6F9B48DD}" presName="Name0" presStyleCnt="0">
        <dgm:presLayoutVars>
          <dgm:dir/>
          <dgm:animLvl val="lvl"/>
          <dgm:resizeHandles val="exact"/>
        </dgm:presLayoutVars>
      </dgm:prSet>
      <dgm:spPr/>
    </dgm:pt>
    <dgm:pt modelId="{4D59599D-D8B4-1F49-A012-6D1316D33EB9}" type="pres">
      <dgm:prSet presAssocID="{975814ED-8AFC-854D-80A7-5B696641C11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90B15D-AFCF-CF41-8648-5EB696456CBF}" type="pres">
      <dgm:prSet presAssocID="{75622C87-FAD1-4A4E-A797-D084CDDB3606}" presName="parTxOnlySpace" presStyleCnt="0"/>
      <dgm:spPr/>
    </dgm:pt>
    <dgm:pt modelId="{08D87FE7-600D-5C42-9CD4-FCF4BB3033E6}" type="pres">
      <dgm:prSet presAssocID="{9546F458-6B5F-0642-9B0F-09D15326B4D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8564FE-E9CD-DB41-BE24-6C0F36BCD0B3}" type="pres">
      <dgm:prSet presAssocID="{92AD874A-3447-B54A-8180-F50DED64DEBA}" presName="parTxOnlySpace" presStyleCnt="0"/>
      <dgm:spPr/>
    </dgm:pt>
    <dgm:pt modelId="{5A1E9191-E763-004B-B874-2A68B0801111}" type="pres">
      <dgm:prSet presAssocID="{71DDAEC4-2701-7244-A399-2A28897CB00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9824AB-1182-664F-9E58-0CB5B2D1BBB9}" type="pres">
      <dgm:prSet presAssocID="{844FC9B6-9823-304C-B502-375E0D34D259}" presName="parTxOnlySpace" presStyleCnt="0"/>
      <dgm:spPr/>
    </dgm:pt>
    <dgm:pt modelId="{ECE70BF7-0EAA-A64F-9A22-EB5614D36C9D}" type="pres">
      <dgm:prSet presAssocID="{5D0E1199-A0AC-0E4C-A577-A23FEC4CD3C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13F01D5-66AD-4D46-B02A-18C4494D6797}" type="presOf" srcId="{71DDAEC4-2701-7244-A399-2A28897CB00D}" destId="{5A1E9191-E763-004B-B874-2A68B0801111}" srcOrd="0" destOrd="0" presId="urn:microsoft.com/office/officeart/2005/8/layout/chevron1"/>
    <dgm:cxn modelId="{E9817772-CCD4-F847-96F6-0391B47D3932}" type="presOf" srcId="{5D0E1199-A0AC-0E4C-A577-A23FEC4CD3C9}" destId="{ECE70BF7-0EAA-A64F-9A22-EB5614D36C9D}" srcOrd="0" destOrd="0" presId="urn:microsoft.com/office/officeart/2005/8/layout/chevron1"/>
    <dgm:cxn modelId="{97F90AEF-6505-3349-8045-05F9A4EF9F6B}" srcId="{CDFBEA7F-2BD5-0640-BF17-E8EC6F9B48DD}" destId="{5D0E1199-A0AC-0E4C-A577-A23FEC4CD3C9}" srcOrd="3" destOrd="0" parTransId="{91B07675-D990-8B48-8721-79B7F2D42E5C}" sibTransId="{02C00B38-37AD-794D-9A28-D6868890D953}"/>
    <dgm:cxn modelId="{78060956-EF4F-6C4A-AA66-457FF4F98495}" srcId="{CDFBEA7F-2BD5-0640-BF17-E8EC6F9B48DD}" destId="{71DDAEC4-2701-7244-A399-2A28897CB00D}" srcOrd="2" destOrd="0" parTransId="{EB34F30A-2FFD-AB45-8656-92875BB6A0AC}" sibTransId="{844FC9B6-9823-304C-B502-375E0D34D259}"/>
    <dgm:cxn modelId="{BD232DF9-6288-264D-9911-84FF88F23106}" srcId="{CDFBEA7F-2BD5-0640-BF17-E8EC6F9B48DD}" destId="{9546F458-6B5F-0642-9B0F-09D15326B4DD}" srcOrd="1" destOrd="0" parTransId="{605FC313-625C-1B45-846D-16BFFA024136}" sibTransId="{92AD874A-3447-B54A-8180-F50DED64DEBA}"/>
    <dgm:cxn modelId="{80E09B51-0C51-AD4F-8325-36E954C74835}" type="presOf" srcId="{9546F458-6B5F-0642-9B0F-09D15326B4DD}" destId="{08D87FE7-600D-5C42-9CD4-FCF4BB3033E6}" srcOrd="0" destOrd="0" presId="urn:microsoft.com/office/officeart/2005/8/layout/chevron1"/>
    <dgm:cxn modelId="{C89B6B0C-E236-574D-BB97-F23F30FC4FD9}" srcId="{CDFBEA7F-2BD5-0640-BF17-E8EC6F9B48DD}" destId="{975814ED-8AFC-854D-80A7-5B696641C113}" srcOrd="0" destOrd="0" parTransId="{1B77ACC6-ADB0-E745-98FB-8A11B6FEEEFA}" sibTransId="{75622C87-FAD1-4A4E-A797-D084CDDB3606}"/>
    <dgm:cxn modelId="{795435B2-781E-7C45-87CF-0D493E446508}" type="presOf" srcId="{975814ED-8AFC-854D-80A7-5B696641C113}" destId="{4D59599D-D8B4-1F49-A012-6D1316D33EB9}" srcOrd="0" destOrd="0" presId="urn:microsoft.com/office/officeart/2005/8/layout/chevron1"/>
    <dgm:cxn modelId="{195DB58A-CBB9-EA4D-A8B2-AD4A0EB690DA}" type="presOf" srcId="{CDFBEA7F-2BD5-0640-BF17-E8EC6F9B48DD}" destId="{9DA2CEF3-7460-FA41-B822-A5F3C452BF41}" srcOrd="0" destOrd="0" presId="urn:microsoft.com/office/officeart/2005/8/layout/chevron1"/>
    <dgm:cxn modelId="{242B0DC5-6DA5-0F4D-9790-7E526EBC20E7}" type="presParOf" srcId="{9DA2CEF3-7460-FA41-B822-A5F3C452BF41}" destId="{4D59599D-D8B4-1F49-A012-6D1316D33EB9}" srcOrd="0" destOrd="0" presId="urn:microsoft.com/office/officeart/2005/8/layout/chevron1"/>
    <dgm:cxn modelId="{4017BBEE-123F-0443-9C07-5652264937E2}" type="presParOf" srcId="{9DA2CEF3-7460-FA41-B822-A5F3C452BF41}" destId="{AA90B15D-AFCF-CF41-8648-5EB696456CBF}" srcOrd="1" destOrd="0" presId="urn:microsoft.com/office/officeart/2005/8/layout/chevron1"/>
    <dgm:cxn modelId="{3E6983C2-4AB7-974D-891D-C3C0E7BEAF23}" type="presParOf" srcId="{9DA2CEF3-7460-FA41-B822-A5F3C452BF41}" destId="{08D87FE7-600D-5C42-9CD4-FCF4BB3033E6}" srcOrd="2" destOrd="0" presId="urn:microsoft.com/office/officeart/2005/8/layout/chevron1"/>
    <dgm:cxn modelId="{CF8E17D1-B6DD-B249-83AA-AE0068D295A4}" type="presParOf" srcId="{9DA2CEF3-7460-FA41-B822-A5F3C452BF41}" destId="{688564FE-E9CD-DB41-BE24-6C0F36BCD0B3}" srcOrd="3" destOrd="0" presId="urn:microsoft.com/office/officeart/2005/8/layout/chevron1"/>
    <dgm:cxn modelId="{FCBF36CC-1C9E-3043-A78E-069C4227ACF0}" type="presParOf" srcId="{9DA2CEF3-7460-FA41-B822-A5F3C452BF41}" destId="{5A1E9191-E763-004B-B874-2A68B0801111}" srcOrd="4" destOrd="0" presId="urn:microsoft.com/office/officeart/2005/8/layout/chevron1"/>
    <dgm:cxn modelId="{9BD2EBCB-1108-F945-A06D-CCE0A394C77C}" type="presParOf" srcId="{9DA2CEF3-7460-FA41-B822-A5F3C452BF41}" destId="{889824AB-1182-664F-9E58-0CB5B2D1BBB9}" srcOrd="5" destOrd="0" presId="urn:microsoft.com/office/officeart/2005/8/layout/chevron1"/>
    <dgm:cxn modelId="{50AFB806-C415-1B49-BB48-CC74AC696EA4}" type="presParOf" srcId="{9DA2CEF3-7460-FA41-B822-A5F3C452BF41}" destId="{ECE70BF7-0EAA-A64F-9A22-EB5614D36C9D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1E11DD-CE20-0649-9622-56BD725A0F4D}" type="doc">
      <dgm:prSet loTypeId="urn:microsoft.com/office/officeart/2008/layout/VerticalAccent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2913A02-0C54-6145-BD83-7682F4F32DFE}">
      <dgm:prSet phldrT="[Text]" custT="1"/>
      <dgm:spPr/>
      <dgm:t>
        <a:bodyPr/>
        <a:lstStyle/>
        <a:p>
          <a:r>
            <a:rPr lang="en-US" sz="1800" dirty="0" smtClean="0"/>
            <a:t>Cybersecurity threats</a:t>
          </a:r>
          <a:endParaRPr lang="en-US" sz="1800" dirty="0"/>
        </a:p>
      </dgm:t>
    </dgm:pt>
    <dgm:pt modelId="{E4DCCAF6-4AAD-6A44-801F-97334D8AC1B4}" type="parTrans" cxnId="{F3CE3665-FBBF-A34C-A51A-4D826BB6B305}">
      <dgm:prSet/>
      <dgm:spPr/>
      <dgm:t>
        <a:bodyPr/>
        <a:lstStyle/>
        <a:p>
          <a:endParaRPr lang="en-US"/>
        </a:p>
      </dgm:t>
    </dgm:pt>
    <dgm:pt modelId="{7F2034A8-4115-6847-8352-B1A0EADCDDB8}" type="sibTrans" cxnId="{F3CE3665-FBBF-A34C-A51A-4D826BB6B305}">
      <dgm:prSet/>
      <dgm:spPr/>
      <dgm:t>
        <a:bodyPr/>
        <a:lstStyle/>
        <a:p>
          <a:endParaRPr lang="en-US"/>
        </a:p>
      </dgm:t>
    </dgm:pt>
    <dgm:pt modelId="{63B50CC7-EAA3-C04A-97F5-C759473620C2}">
      <dgm:prSet phldrT="[Text]" custT="1"/>
      <dgm:spPr/>
      <dgm:t>
        <a:bodyPr/>
        <a:lstStyle/>
        <a:p>
          <a:r>
            <a:rPr lang="en-US" sz="1800" dirty="0" smtClean="0"/>
            <a:t>Costs</a:t>
          </a:r>
          <a:r>
            <a:rPr lang="en-US" sz="1800" baseline="0" dirty="0" smtClean="0"/>
            <a:t> associated with cybersecurity</a:t>
          </a:r>
          <a:endParaRPr lang="en-US" sz="1800" dirty="0"/>
        </a:p>
      </dgm:t>
    </dgm:pt>
    <dgm:pt modelId="{BC989E1E-622B-8140-ABDD-AE03CB73ABFF}" type="parTrans" cxnId="{A558F406-D50F-F845-99C4-EFF2325F60DC}">
      <dgm:prSet/>
      <dgm:spPr/>
      <dgm:t>
        <a:bodyPr/>
        <a:lstStyle/>
        <a:p>
          <a:endParaRPr lang="en-US"/>
        </a:p>
      </dgm:t>
    </dgm:pt>
    <dgm:pt modelId="{2B85B6EF-F0BF-3E41-BCDD-C6613F2C0A60}" type="sibTrans" cxnId="{A558F406-D50F-F845-99C4-EFF2325F60DC}">
      <dgm:prSet/>
      <dgm:spPr/>
      <dgm:t>
        <a:bodyPr/>
        <a:lstStyle/>
        <a:p>
          <a:endParaRPr lang="en-US"/>
        </a:p>
      </dgm:t>
    </dgm:pt>
    <dgm:pt modelId="{0B49D66F-6139-3D46-A3ED-6FB32526218A}">
      <dgm:prSet phldrT="[Text]" phldr="1"/>
      <dgm:spPr/>
      <dgm:t>
        <a:bodyPr/>
        <a:lstStyle/>
        <a:p>
          <a:endParaRPr lang="en-US" dirty="0"/>
        </a:p>
      </dgm:t>
    </dgm:pt>
    <dgm:pt modelId="{C46E41F9-F229-CE46-ABD8-49DE791CB022}" type="parTrans" cxnId="{F70B867F-E6FA-CA43-854F-713E5DF05413}">
      <dgm:prSet/>
      <dgm:spPr/>
      <dgm:t>
        <a:bodyPr/>
        <a:lstStyle/>
        <a:p>
          <a:endParaRPr lang="en-US"/>
        </a:p>
      </dgm:t>
    </dgm:pt>
    <dgm:pt modelId="{507125DD-770D-7148-A018-F1759E5C394F}" type="sibTrans" cxnId="{F70B867F-E6FA-CA43-854F-713E5DF05413}">
      <dgm:prSet/>
      <dgm:spPr/>
      <dgm:t>
        <a:bodyPr/>
        <a:lstStyle/>
        <a:p>
          <a:endParaRPr lang="en-US"/>
        </a:p>
      </dgm:t>
    </dgm:pt>
    <dgm:pt modelId="{66BF84AD-D4B9-AC43-BF59-AECD1DA4F0A3}">
      <dgm:prSet phldrT="[Text]" custT="1"/>
      <dgm:spPr/>
      <dgm:t>
        <a:bodyPr/>
        <a:lstStyle/>
        <a:p>
          <a:r>
            <a:rPr lang="en-US" sz="1800" dirty="0" smtClean="0"/>
            <a:t>Methods to protect an enterprise</a:t>
          </a:r>
          <a:endParaRPr lang="en-US" sz="1800" dirty="0"/>
        </a:p>
      </dgm:t>
    </dgm:pt>
    <dgm:pt modelId="{0D8157A7-6884-674E-ABDA-C7EE077EF852}" type="parTrans" cxnId="{F3486724-6293-D94F-A1F4-1922DFE6E2E8}">
      <dgm:prSet/>
      <dgm:spPr/>
      <dgm:t>
        <a:bodyPr/>
        <a:lstStyle/>
        <a:p>
          <a:endParaRPr lang="en-US"/>
        </a:p>
      </dgm:t>
    </dgm:pt>
    <dgm:pt modelId="{5582F8C4-5DA4-0E43-A681-6AFC14CFCFCF}" type="sibTrans" cxnId="{F3486724-6293-D94F-A1F4-1922DFE6E2E8}">
      <dgm:prSet/>
      <dgm:spPr/>
      <dgm:t>
        <a:bodyPr/>
        <a:lstStyle/>
        <a:p>
          <a:endParaRPr lang="en-US"/>
        </a:p>
      </dgm:t>
    </dgm:pt>
    <dgm:pt modelId="{0B327B11-3BB9-9240-BE2F-2F044DC52CBA}">
      <dgm:prSet phldrT="[Text]" phldr="1"/>
      <dgm:spPr/>
      <dgm:t>
        <a:bodyPr/>
        <a:lstStyle/>
        <a:p>
          <a:endParaRPr lang="en-US" dirty="0"/>
        </a:p>
      </dgm:t>
    </dgm:pt>
    <dgm:pt modelId="{4876F326-FA24-6148-A9A4-D6BDE4A5B2AE}" type="sibTrans" cxnId="{A7C198B6-0C2E-4849-B28B-D91145C6D300}">
      <dgm:prSet/>
      <dgm:spPr/>
      <dgm:t>
        <a:bodyPr/>
        <a:lstStyle/>
        <a:p>
          <a:endParaRPr lang="en-US"/>
        </a:p>
      </dgm:t>
    </dgm:pt>
    <dgm:pt modelId="{323BF524-65E6-CD42-AF64-127E5F15671C}" type="parTrans" cxnId="{A7C198B6-0C2E-4849-B28B-D91145C6D300}">
      <dgm:prSet/>
      <dgm:spPr/>
      <dgm:t>
        <a:bodyPr/>
        <a:lstStyle/>
        <a:p>
          <a:endParaRPr lang="en-US"/>
        </a:p>
      </dgm:t>
    </dgm:pt>
    <dgm:pt modelId="{11DBAA62-6EE7-634A-AD65-8142065EBD40}">
      <dgm:prSet phldrT="[Text]" phldr="1"/>
      <dgm:spPr/>
      <dgm:t>
        <a:bodyPr/>
        <a:lstStyle/>
        <a:p>
          <a:endParaRPr lang="en-US" dirty="0"/>
        </a:p>
      </dgm:t>
    </dgm:pt>
    <dgm:pt modelId="{526400BA-A767-0446-B826-99E884EB7ED9}" type="sibTrans" cxnId="{956324DC-2A80-1247-993D-7F66A580DEA3}">
      <dgm:prSet/>
      <dgm:spPr/>
      <dgm:t>
        <a:bodyPr/>
        <a:lstStyle/>
        <a:p>
          <a:endParaRPr lang="en-US"/>
        </a:p>
      </dgm:t>
    </dgm:pt>
    <dgm:pt modelId="{964C9F9B-82FD-AB45-B1A3-69002D8199F1}" type="parTrans" cxnId="{956324DC-2A80-1247-993D-7F66A580DEA3}">
      <dgm:prSet/>
      <dgm:spPr/>
      <dgm:t>
        <a:bodyPr/>
        <a:lstStyle/>
        <a:p>
          <a:endParaRPr lang="en-US"/>
        </a:p>
      </dgm:t>
    </dgm:pt>
    <dgm:pt modelId="{C458AE7A-887C-AF41-80F8-26D2138740E4}" type="pres">
      <dgm:prSet presAssocID="{301E11DD-CE20-0649-9622-56BD725A0F4D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en-US"/>
        </a:p>
      </dgm:t>
    </dgm:pt>
    <dgm:pt modelId="{7F215CB5-E035-B341-8A7D-6B3218BF05E0}" type="pres">
      <dgm:prSet presAssocID="{11DBAA62-6EE7-634A-AD65-8142065EBD40}" presName="parenttextcomposite" presStyleCnt="0"/>
      <dgm:spPr/>
    </dgm:pt>
    <dgm:pt modelId="{24547D56-C660-F044-B2CD-D88FBACC64A2}" type="pres">
      <dgm:prSet presAssocID="{11DBAA62-6EE7-634A-AD65-8142065EBD40}" presName="parenttext" presStyleLbl="revTx" presStyleIdx="0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68C285-EB6D-424A-87CE-E46C5A11E074}" type="pres">
      <dgm:prSet presAssocID="{11DBAA62-6EE7-634A-AD65-8142065EBD40}" presName="composite" presStyleCnt="0"/>
      <dgm:spPr/>
    </dgm:pt>
    <dgm:pt modelId="{3F7A7AFA-E991-9B4B-98B0-F98EE4D431B7}" type="pres">
      <dgm:prSet presAssocID="{11DBAA62-6EE7-634A-AD65-8142065EBD40}" presName="chevron1" presStyleLbl="alignNode1" presStyleIdx="0" presStyleCnt="21"/>
      <dgm:spPr/>
    </dgm:pt>
    <dgm:pt modelId="{01F077DB-AD00-A046-AF14-C040ED790B22}" type="pres">
      <dgm:prSet presAssocID="{11DBAA62-6EE7-634A-AD65-8142065EBD40}" presName="chevron2" presStyleLbl="alignNode1" presStyleIdx="1" presStyleCnt="21"/>
      <dgm:spPr/>
    </dgm:pt>
    <dgm:pt modelId="{1855F78A-D4F6-DB45-AF85-C3C1B692AE04}" type="pres">
      <dgm:prSet presAssocID="{11DBAA62-6EE7-634A-AD65-8142065EBD40}" presName="chevron3" presStyleLbl="alignNode1" presStyleIdx="2" presStyleCnt="21"/>
      <dgm:spPr/>
    </dgm:pt>
    <dgm:pt modelId="{DBC052E2-9DEB-B545-B041-EC98A201B4DE}" type="pres">
      <dgm:prSet presAssocID="{11DBAA62-6EE7-634A-AD65-8142065EBD40}" presName="chevron4" presStyleLbl="alignNode1" presStyleIdx="3" presStyleCnt="21"/>
      <dgm:spPr/>
    </dgm:pt>
    <dgm:pt modelId="{2DBC2053-CDF0-9048-8FC7-D72E75DF77CE}" type="pres">
      <dgm:prSet presAssocID="{11DBAA62-6EE7-634A-AD65-8142065EBD40}" presName="chevron5" presStyleLbl="alignNode1" presStyleIdx="4" presStyleCnt="21"/>
      <dgm:spPr/>
    </dgm:pt>
    <dgm:pt modelId="{66B37138-19B1-9D4A-89C5-9EBD41392EA2}" type="pres">
      <dgm:prSet presAssocID="{11DBAA62-6EE7-634A-AD65-8142065EBD40}" presName="chevron6" presStyleLbl="alignNode1" presStyleIdx="5" presStyleCnt="21"/>
      <dgm:spPr/>
    </dgm:pt>
    <dgm:pt modelId="{28BBAED6-F09F-C249-AAD6-CB2CC2969572}" type="pres">
      <dgm:prSet presAssocID="{11DBAA62-6EE7-634A-AD65-8142065EBD40}" presName="chevron7" presStyleLbl="alignNode1" presStyleIdx="6" presStyleCnt="21"/>
      <dgm:spPr/>
    </dgm:pt>
    <dgm:pt modelId="{6228902A-5ED6-2B4D-A7D2-212F45421DE3}" type="pres">
      <dgm:prSet presAssocID="{11DBAA62-6EE7-634A-AD65-8142065EBD40}" presName="childtext" presStyleLbl="solidFgAcc1" presStyleIdx="0" presStyleCnt="3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2CC7E8-4F07-3242-9241-74A7FC9BBAC5}" type="pres">
      <dgm:prSet presAssocID="{526400BA-A767-0446-B826-99E884EB7ED9}" presName="sibTrans" presStyleCnt="0"/>
      <dgm:spPr/>
    </dgm:pt>
    <dgm:pt modelId="{5C89048F-8209-6E46-AB54-0A6AC34FE8BD}" type="pres">
      <dgm:prSet presAssocID="{0B327B11-3BB9-9240-BE2F-2F044DC52CBA}" presName="parenttextcomposite" presStyleCnt="0"/>
      <dgm:spPr/>
    </dgm:pt>
    <dgm:pt modelId="{C5DC2333-7267-E944-8474-8272ECF2461E}" type="pres">
      <dgm:prSet presAssocID="{0B327B11-3BB9-9240-BE2F-2F044DC52CBA}" presName="parenttext" presStyleLbl="revTx" presStyleIdx="1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E100AE-16E6-9F4F-96EB-A7B3C2FCE1B3}" type="pres">
      <dgm:prSet presAssocID="{0B327B11-3BB9-9240-BE2F-2F044DC52CBA}" presName="composite" presStyleCnt="0"/>
      <dgm:spPr/>
    </dgm:pt>
    <dgm:pt modelId="{CB0F4FB7-5E58-424C-9280-F0E68E888B96}" type="pres">
      <dgm:prSet presAssocID="{0B327B11-3BB9-9240-BE2F-2F044DC52CBA}" presName="chevron1" presStyleLbl="alignNode1" presStyleIdx="7" presStyleCnt="21"/>
      <dgm:spPr/>
    </dgm:pt>
    <dgm:pt modelId="{718C9928-CA7A-544A-BB67-FFEF851BFBA5}" type="pres">
      <dgm:prSet presAssocID="{0B327B11-3BB9-9240-BE2F-2F044DC52CBA}" presName="chevron2" presStyleLbl="alignNode1" presStyleIdx="8" presStyleCnt="21"/>
      <dgm:spPr/>
    </dgm:pt>
    <dgm:pt modelId="{FE6F106A-3B9E-0442-8B07-9AFB904577F3}" type="pres">
      <dgm:prSet presAssocID="{0B327B11-3BB9-9240-BE2F-2F044DC52CBA}" presName="chevron3" presStyleLbl="alignNode1" presStyleIdx="9" presStyleCnt="21"/>
      <dgm:spPr/>
    </dgm:pt>
    <dgm:pt modelId="{AD07F6FC-1D82-F545-A132-9AFCE80B8189}" type="pres">
      <dgm:prSet presAssocID="{0B327B11-3BB9-9240-BE2F-2F044DC52CBA}" presName="chevron4" presStyleLbl="alignNode1" presStyleIdx="10" presStyleCnt="21"/>
      <dgm:spPr/>
    </dgm:pt>
    <dgm:pt modelId="{2D3E4871-E1E1-6D4C-B31F-098D10FD39F8}" type="pres">
      <dgm:prSet presAssocID="{0B327B11-3BB9-9240-BE2F-2F044DC52CBA}" presName="chevron5" presStyleLbl="alignNode1" presStyleIdx="11" presStyleCnt="21"/>
      <dgm:spPr/>
    </dgm:pt>
    <dgm:pt modelId="{CB507641-FCFA-EB4F-A1C1-4B73F857DD9B}" type="pres">
      <dgm:prSet presAssocID="{0B327B11-3BB9-9240-BE2F-2F044DC52CBA}" presName="chevron6" presStyleLbl="alignNode1" presStyleIdx="12" presStyleCnt="21"/>
      <dgm:spPr/>
    </dgm:pt>
    <dgm:pt modelId="{0BD77C56-E26B-6249-BFF8-DA3FF0036AFF}" type="pres">
      <dgm:prSet presAssocID="{0B327B11-3BB9-9240-BE2F-2F044DC52CBA}" presName="chevron7" presStyleLbl="alignNode1" presStyleIdx="13" presStyleCnt="21"/>
      <dgm:spPr/>
    </dgm:pt>
    <dgm:pt modelId="{9809E1D2-38AA-684C-A8A9-04F728FB9FDC}" type="pres">
      <dgm:prSet presAssocID="{0B327B11-3BB9-9240-BE2F-2F044DC52CBA}" presName="childtext" presStyleLbl="solidFgAcc1" presStyleIdx="1" presStyleCnt="3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E3D959-4F25-F641-9B5C-5C92014D5A5B}" type="pres">
      <dgm:prSet presAssocID="{4876F326-FA24-6148-A9A4-D6BDE4A5B2AE}" presName="sibTrans" presStyleCnt="0"/>
      <dgm:spPr/>
    </dgm:pt>
    <dgm:pt modelId="{D6C2B9BA-C7FB-EA43-A001-D3A615FDB837}" type="pres">
      <dgm:prSet presAssocID="{0B49D66F-6139-3D46-A3ED-6FB32526218A}" presName="parenttextcomposite" presStyleCnt="0"/>
      <dgm:spPr/>
    </dgm:pt>
    <dgm:pt modelId="{EA98DBB8-6702-4B41-9AE1-01A0B85ABE4E}" type="pres">
      <dgm:prSet presAssocID="{0B49D66F-6139-3D46-A3ED-6FB32526218A}" presName="parenttext" presStyleLbl="revTx" presStyleIdx="2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B8D139-A13D-DA44-8738-484122F26824}" type="pres">
      <dgm:prSet presAssocID="{0B49D66F-6139-3D46-A3ED-6FB32526218A}" presName="composite" presStyleCnt="0"/>
      <dgm:spPr/>
    </dgm:pt>
    <dgm:pt modelId="{0E76C199-CACF-634E-A454-3F74D9C59421}" type="pres">
      <dgm:prSet presAssocID="{0B49D66F-6139-3D46-A3ED-6FB32526218A}" presName="chevron1" presStyleLbl="alignNode1" presStyleIdx="14" presStyleCnt="21"/>
      <dgm:spPr/>
    </dgm:pt>
    <dgm:pt modelId="{ED7E9841-EF93-E349-9C47-DC834F74E878}" type="pres">
      <dgm:prSet presAssocID="{0B49D66F-6139-3D46-A3ED-6FB32526218A}" presName="chevron2" presStyleLbl="alignNode1" presStyleIdx="15" presStyleCnt="21"/>
      <dgm:spPr/>
    </dgm:pt>
    <dgm:pt modelId="{E6823A56-83CC-8C44-8C71-09CDE4225BB8}" type="pres">
      <dgm:prSet presAssocID="{0B49D66F-6139-3D46-A3ED-6FB32526218A}" presName="chevron3" presStyleLbl="alignNode1" presStyleIdx="16" presStyleCnt="21"/>
      <dgm:spPr/>
    </dgm:pt>
    <dgm:pt modelId="{9B4F6420-4333-024B-8117-F2471386F461}" type="pres">
      <dgm:prSet presAssocID="{0B49D66F-6139-3D46-A3ED-6FB32526218A}" presName="chevron4" presStyleLbl="alignNode1" presStyleIdx="17" presStyleCnt="21"/>
      <dgm:spPr/>
    </dgm:pt>
    <dgm:pt modelId="{B7433EA0-87A9-384B-A8E6-963F0AFFBFE4}" type="pres">
      <dgm:prSet presAssocID="{0B49D66F-6139-3D46-A3ED-6FB32526218A}" presName="chevron5" presStyleLbl="alignNode1" presStyleIdx="18" presStyleCnt="21"/>
      <dgm:spPr/>
    </dgm:pt>
    <dgm:pt modelId="{FED2FAEC-7F4D-8B47-A297-66E6DFA99FDB}" type="pres">
      <dgm:prSet presAssocID="{0B49D66F-6139-3D46-A3ED-6FB32526218A}" presName="chevron6" presStyleLbl="alignNode1" presStyleIdx="19" presStyleCnt="21"/>
      <dgm:spPr/>
    </dgm:pt>
    <dgm:pt modelId="{1F9806A9-22AE-7640-9354-9EC493DCD9F0}" type="pres">
      <dgm:prSet presAssocID="{0B49D66F-6139-3D46-A3ED-6FB32526218A}" presName="chevron7" presStyleLbl="alignNode1" presStyleIdx="20" presStyleCnt="21"/>
      <dgm:spPr/>
    </dgm:pt>
    <dgm:pt modelId="{5DAA0B2C-F6F1-B843-8E25-87ABFF18C472}" type="pres">
      <dgm:prSet presAssocID="{0B49D66F-6139-3D46-A3ED-6FB32526218A}" presName="childtext" presStyleLbl="solidFgAcc1" presStyleIdx="2" presStyleCnt="3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B9273E1-2C4C-3D48-B855-97C814F9167F}" type="presOf" srcId="{B2913A02-0C54-6145-BD83-7682F4F32DFE}" destId="{6228902A-5ED6-2B4D-A7D2-212F45421DE3}" srcOrd="0" destOrd="0" presId="urn:microsoft.com/office/officeart/2008/layout/VerticalAccentList"/>
    <dgm:cxn modelId="{1CC79CF1-76CD-394C-A892-003B9A64751D}" type="presOf" srcId="{66BF84AD-D4B9-AC43-BF59-AECD1DA4F0A3}" destId="{5DAA0B2C-F6F1-B843-8E25-87ABFF18C472}" srcOrd="0" destOrd="0" presId="urn:microsoft.com/office/officeart/2008/layout/VerticalAccentList"/>
    <dgm:cxn modelId="{F70B867F-E6FA-CA43-854F-713E5DF05413}" srcId="{301E11DD-CE20-0649-9622-56BD725A0F4D}" destId="{0B49D66F-6139-3D46-A3ED-6FB32526218A}" srcOrd="2" destOrd="0" parTransId="{C46E41F9-F229-CE46-ABD8-49DE791CB022}" sibTransId="{507125DD-770D-7148-A018-F1759E5C394F}"/>
    <dgm:cxn modelId="{A7C198B6-0C2E-4849-B28B-D91145C6D300}" srcId="{301E11DD-CE20-0649-9622-56BD725A0F4D}" destId="{0B327B11-3BB9-9240-BE2F-2F044DC52CBA}" srcOrd="1" destOrd="0" parTransId="{323BF524-65E6-CD42-AF64-127E5F15671C}" sibTransId="{4876F326-FA24-6148-A9A4-D6BDE4A5B2AE}"/>
    <dgm:cxn modelId="{2DB6B5E3-66D9-9B4A-9170-7DCAE29C82E2}" type="presOf" srcId="{11DBAA62-6EE7-634A-AD65-8142065EBD40}" destId="{24547D56-C660-F044-B2CD-D88FBACC64A2}" srcOrd="0" destOrd="0" presId="urn:microsoft.com/office/officeart/2008/layout/VerticalAccentList"/>
    <dgm:cxn modelId="{F3CE3665-FBBF-A34C-A51A-4D826BB6B305}" srcId="{11DBAA62-6EE7-634A-AD65-8142065EBD40}" destId="{B2913A02-0C54-6145-BD83-7682F4F32DFE}" srcOrd="0" destOrd="0" parTransId="{E4DCCAF6-4AAD-6A44-801F-97334D8AC1B4}" sibTransId="{7F2034A8-4115-6847-8352-B1A0EADCDDB8}"/>
    <dgm:cxn modelId="{A558F406-D50F-F845-99C4-EFF2325F60DC}" srcId="{0B327B11-3BB9-9240-BE2F-2F044DC52CBA}" destId="{63B50CC7-EAA3-C04A-97F5-C759473620C2}" srcOrd="0" destOrd="0" parTransId="{BC989E1E-622B-8140-ABDD-AE03CB73ABFF}" sibTransId="{2B85B6EF-F0BF-3E41-BCDD-C6613F2C0A60}"/>
    <dgm:cxn modelId="{AEFD5F91-9D30-F84D-B376-708C35CB5678}" type="presOf" srcId="{63B50CC7-EAA3-C04A-97F5-C759473620C2}" destId="{9809E1D2-38AA-684C-A8A9-04F728FB9FDC}" srcOrd="0" destOrd="0" presId="urn:microsoft.com/office/officeart/2008/layout/VerticalAccentList"/>
    <dgm:cxn modelId="{F3486724-6293-D94F-A1F4-1922DFE6E2E8}" srcId="{0B49D66F-6139-3D46-A3ED-6FB32526218A}" destId="{66BF84AD-D4B9-AC43-BF59-AECD1DA4F0A3}" srcOrd="0" destOrd="0" parTransId="{0D8157A7-6884-674E-ABDA-C7EE077EF852}" sibTransId="{5582F8C4-5DA4-0E43-A681-6AFC14CFCFCF}"/>
    <dgm:cxn modelId="{FA5FE911-AA60-A44A-8303-63ABC64CFBB3}" type="presOf" srcId="{0B327B11-3BB9-9240-BE2F-2F044DC52CBA}" destId="{C5DC2333-7267-E944-8474-8272ECF2461E}" srcOrd="0" destOrd="0" presId="urn:microsoft.com/office/officeart/2008/layout/VerticalAccentList"/>
    <dgm:cxn modelId="{0253D2AE-D907-B44E-980D-5693A7C127C7}" type="presOf" srcId="{301E11DD-CE20-0649-9622-56BD725A0F4D}" destId="{C458AE7A-887C-AF41-80F8-26D2138740E4}" srcOrd="0" destOrd="0" presId="urn:microsoft.com/office/officeart/2008/layout/VerticalAccentList"/>
    <dgm:cxn modelId="{956324DC-2A80-1247-993D-7F66A580DEA3}" srcId="{301E11DD-CE20-0649-9622-56BD725A0F4D}" destId="{11DBAA62-6EE7-634A-AD65-8142065EBD40}" srcOrd="0" destOrd="0" parTransId="{964C9F9B-82FD-AB45-B1A3-69002D8199F1}" sibTransId="{526400BA-A767-0446-B826-99E884EB7ED9}"/>
    <dgm:cxn modelId="{3E6BF900-19C1-4C43-9EE4-F253A9A7EAA0}" type="presOf" srcId="{0B49D66F-6139-3D46-A3ED-6FB32526218A}" destId="{EA98DBB8-6702-4B41-9AE1-01A0B85ABE4E}" srcOrd="0" destOrd="0" presId="urn:microsoft.com/office/officeart/2008/layout/VerticalAccentList"/>
    <dgm:cxn modelId="{1719A293-92A0-A74A-914D-F4E415388FCB}" type="presParOf" srcId="{C458AE7A-887C-AF41-80F8-26D2138740E4}" destId="{7F215CB5-E035-B341-8A7D-6B3218BF05E0}" srcOrd="0" destOrd="0" presId="urn:microsoft.com/office/officeart/2008/layout/VerticalAccentList"/>
    <dgm:cxn modelId="{7E345C51-79DB-9C41-8730-86427731096F}" type="presParOf" srcId="{7F215CB5-E035-B341-8A7D-6B3218BF05E0}" destId="{24547D56-C660-F044-B2CD-D88FBACC64A2}" srcOrd="0" destOrd="0" presId="urn:microsoft.com/office/officeart/2008/layout/VerticalAccentList"/>
    <dgm:cxn modelId="{28A1044C-7935-6146-9942-0F60C42D126B}" type="presParOf" srcId="{C458AE7A-887C-AF41-80F8-26D2138740E4}" destId="{1168C285-EB6D-424A-87CE-E46C5A11E074}" srcOrd="1" destOrd="0" presId="urn:microsoft.com/office/officeart/2008/layout/VerticalAccentList"/>
    <dgm:cxn modelId="{C85808A4-47DB-8840-9B0A-408C42DAA4E8}" type="presParOf" srcId="{1168C285-EB6D-424A-87CE-E46C5A11E074}" destId="{3F7A7AFA-E991-9B4B-98B0-F98EE4D431B7}" srcOrd="0" destOrd="0" presId="urn:microsoft.com/office/officeart/2008/layout/VerticalAccentList"/>
    <dgm:cxn modelId="{5246DA45-3BE7-5C4F-AE66-42CDB3518ED2}" type="presParOf" srcId="{1168C285-EB6D-424A-87CE-E46C5A11E074}" destId="{01F077DB-AD00-A046-AF14-C040ED790B22}" srcOrd="1" destOrd="0" presId="urn:microsoft.com/office/officeart/2008/layout/VerticalAccentList"/>
    <dgm:cxn modelId="{14996F85-6DBE-6141-B10C-A12DBA79145C}" type="presParOf" srcId="{1168C285-EB6D-424A-87CE-E46C5A11E074}" destId="{1855F78A-D4F6-DB45-AF85-C3C1B692AE04}" srcOrd="2" destOrd="0" presId="urn:microsoft.com/office/officeart/2008/layout/VerticalAccentList"/>
    <dgm:cxn modelId="{A45DF74D-7790-8147-96EC-546204B9D710}" type="presParOf" srcId="{1168C285-EB6D-424A-87CE-E46C5A11E074}" destId="{DBC052E2-9DEB-B545-B041-EC98A201B4DE}" srcOrd="3" destOrd="0" presId="urn:microsoft.com/office/officeart/2008/layout/VerticalAccentList"/>
    <dgm:cxn modelId="{49899789-3EC8-9D47-ADC7-C05EAA5F0A26}" type="presParOf" srcId="{1168C285-EB6D-424A-87CE-E46C5A11E074}" destId="{2DBC2053-CDF0-9048-8FC7-D72E75DF77CE}" srcOrd="4" destOrd="0" presId="urn:microsoft.com/office/officeart/2008/layout/VerticalAccentList"/>
    <dgm:cxn modelId="{36AD22BF-D1C8-C940-B39B-12C00F10FE33}" type="presParOf" srcId="{1168C285-EB6D-424A-87CE-E46C5A11E074}" destId="{66B37138-19B1-9D4A-89C5-9EBD41392EA2}" srcOrd="5" destOrd="0" presId="urn:microsoft.com/office/officeart/2008/layout/VerticalAccentList"/>
    <dgm:cxn modelId="{44AF3072-1A5A-464A-82F4-0B6B0B1C266E}" type="presParOf" srcId="{1168C285-EB6D-424A-87CE-E46C5A11E074}" destId="{28BBAED6-F09F-C249-AAD6-CB2CC2969572}" srcOrd="6" destOrd="0" presId="urn:microsoft.com/office/officeart/2008/layout/VerticalAccentList"/>
    <dgm:cxn modelId="{D48E26D9-63FC-2C47-9AE0-0FFFA975D860}" type="presParOf" srcId="{1168C285-EB6D-424A-87CE-E46C5A11E074}" destId="{6228902A-5ED6-2B4D-A7D2-212F45421DE3}" srcOrd="7" destOrd="0" presId="urn:microsoft.com/office/officeart/2008/layout/VerticalAccentList"/>
    <dgm:cxn modelId="{A48CD4BA-8351-EA4A-BCC9-F528367D731B}" type="presParOf" srcId="{C458AE7A-887C-AF41-80F8-26D2138740E4}" destId="{8C2CC7E8-4F07-3242-9241-74A7FC9BBAC5}" srcOrd="2" destOrd="0" presId="urn:microsoft.com/office/officeart/2008/layout/VerticalAccentList"/>
    <dgm:cxn modelId="{ED643797-71A4-974A-9E98-B3868F595016}" type="presParOf" srcId="{C458AE7A-887C-AF41-80F8-26D2138740E4}" destId="{5C89048F-8209-6E46-AB54-0A6AC34FE8BD}" srcOrd="3" destOrd="0" presId="urn:microsoft.com/office/officeart/2008/layout/VerticalAccentList"/>
    <dgm:cxn modelId="{B384149D-DDD4-5A46-9939-A034F3BFBED6}" type="presParOf" srcId="{5C89048F-8209-6E46-AB54-0A6AC34FE8BD}" destId="{C5DC2333-7267-E944-8474-8272ECF2461E}" srcOrd="0" destOrd="0" presId="urn:microsoft.com/office/officeart/2008/layout/VerticalAccentList"/>
    <dgm:cxn modelId="{A35FD1E1-B3D6-614A-A82B-91F7152F5562}" type="presParOf" srcId="{C458AE7A-887C-AF41-80F8-26D2138740E4}" destId="{FAE100AE-16E6-9F4F-96EB-A7B3C2FCE1B3}" srcOrd="4" destOrd="0" presId="urn:microsoft.com/office/officeart/2008/layout/VerticalAccentList"/>
    <dgm:cxn modelId="{9CC273BD-BC06-214A-85AB-6A60EF90EE87}" type="presParOf" srcId="{FAE100AE-16E6-9F4F-96EB-A7B3C2FCE1B3}" destId="{CB0F4FB7-5E58-424C-9280-F0E68E888B96}" srcOrd="0" destOrd="0" presId="urn:microsoft.com/office/officeart/2008/layout/VerticalAccentList"/>
    <dgm:cxn modelId="{DB372E03-286E-814F-9EAE-973F1416FB4F}" type="presParOf" srcId="{FAE100AE-16E6-9F4F-96EB-A7B3C2FCE1B3}" destId="{718C9928-CA7A-544A-BB67-FFEF851BFBA5}" srcOrd="1" destOrd="0" presId="urn:microsoft.com/office/officeart/2008/layout/VerticalAccentList"/>
    <dgm:cxn modelId="{2C347607-6A20-3847-9BE7-21A585A021A4}" type="presParOf" srcId="{FAE100AE-16E6-9F4F-96EB-A7B3C2FCE1B3}" destId="{FE6F106A-3B9E-0442-8B07-9AFB904577F3}" srcOrd="2" destOrd="0" presId="urn:microsoft.com/office/officeart/2008/layout/VerticalAccentList"/>
    <dgm:cxn modelId="{06FDB9E1-EABE-C444-B02B-9D89167193A8}" type="presParOf" srcId="{FAE100AE-16E6-9F4F-96EB-A7B3C2FCE1B3}" destId="{AD07F6FC-1D82-F545-A132-9AFCE80B8189}" srcOrd="3" destOrd="0" presId="urn:microsoft.com/office/officeart/2008/layout/VerticalAccentList"/>
    <dgm:cxn modelId="{AC2EA33E-A6D9-3440-927A-7D628F3BD5C4}" type="presParOf" srcId="{FAE100AE-16E6-9F4F-96EB-A7B3C2FCE1B3}" destId="{2D3E4871-E1E1-6D4C-B31F-098D10FD39F8}" srcOrd="4" destOrd="0" presId="urn:microsoft.com/office/officeart/2008/layout/VerticalAccentList"/>
    <dgm:cxn modelId="{EB3B0F4C-BECF-2D4A-BC8E-92D1A22FDD34}" type="presParOf" srcId="{FAE100AE-16E6-9F4F-96EB-A7B3C2FCE1B3}" destId="{CB507641-FCFA-EB4F-A1C1-4B73F857DD9B}" srcOrd="5" destOrd="0" presId="urn:microsoft.com/office/officeart/2008/layout/VerticalAccentList"/>
    <dgm:cxn modelId="{DBA441E6-68F9-5B46-8DD4-2CE7B790BD4F}" type="presParOf" srcId="{FAE100AE-16E6-9F4F-96EB-A7B3C2FCE1B3}" destId="{0BD77C56-E26B-6249-BFF8-DA3FF0036AFF}" srcOrd="6" destOrd="0" presId="urn:microsoft.com/office/officeart/2008/layout/VerticalAccentList"/>
    <dgm:cxn modelId="{142C0CD6-68C1-C04E-82C7-0D4AD906A8CA}" type="presParOf" srcId="{FAE100AE-16E6-9F4F-96EB-A7B3C2FCE1B3}" destId="{9809E1D2-38AA-684C-A8A9-04F728FB9FDC}" srcOrd="7" destOrd="0" presId="urn:microsoft.com/office/officeart/2008/layout/VerticalAccentList"/>
    <dgm:cxn modelId="{EE3E5F45-F009-9A46-A447-E352E65FDB56}" type="presParOf" srcId="{C458AE7A-887C-AF41-80F8-26D2138740E4}" destId="{E8E3D959-4F25-F641-9B5C-5C92014D5A5B}" srcOrd="5" destOrd="0" presId="urn:microsoft.com/office/officeart/2008/layout/VerticalAccentList"/>
    <dgm:cxn modelId="{F1E5FCCD-8DA7-914B-92C0-291A4E688C44}" type="presParOf" srcId="{C458AE7A-887C-AF41-80F8-26D2138740E4}" destId="{D6C2B9BA-C7FB-EA43-A001-D3A615FDB837}" srcOrd="6" destOrd="0" presId="urn:microsoft.com/office/officeart/2008/layout/VerticalAccentList"/>
    <dgm:cxn modelId="{549C1ED9-881C-EA46-BF88-7AB6F72A6476}" type="presParOf" srcId="{D6C2B9BA-C7FB-EA43-A001-D3A615FDB837}" destId="{EA98DBB8-6702-4B41-9AE1-01A0B85ABE4E}" srcOrd="0" destOrd="0" presId="urn:microsoft.com/office/officeart/2008/layout/VerticalAccentList"/>
    <dgm:cxn modelId="{935FA852-A823-D246-B71B-A02DB7C88422}" type="presParOf" srcId="{C458AE7A-887C-AF41-80F8-26D2138740E4}" destId="{31B8D139-A13D-DA44-8738-484122F26824}" srcOrd="7" destOrd="0" presId="urn:microsoft.com/office/officeart/2008/layout/VerticalAccentList"/>
    <dgm:cxn modelId="{0CE7DC1F-6155-AA4D-87CD-126B078ED562}" type="presParOf" srcId="{31B8D139-A13D-DA44-8738-484122F26824}" destId="{0E76C199-CACF-634E-A454-3F74D9C59421}" srcOrd="0" destOrd="0" presId="urn:microsoft.com/office/officeart/2008/layout/VerticalAccentList"/>
    <dgm:cxn modelId="{2E33DBF1-96D3-E347-BB79-D67EDFD30F98}" type="presParOf" srcId="{31B8D139-A13D-DA44-8738-484122F26824}" destId="{ED7E9841-EF93-E349-9C47-DC834F74E878}" srcOrd="1" destOrd="0" presId="urn:microsoft.com/office/officeart/2008/layout/VerticalAccentList"/>
    <dgm:cxn modelId="{AB16FA5F-92A2-6F48-BFF7-B06C5EFBA0FF}" type="presParOf" srcId="{31B8D139-A13D-DA44-8738-484122F26824}" destId="{E6823A56-83CC-8C44-8C71-09CDE4225BB8}" srcOrd="2" destOrd="0" presId="urn:microsoft.com/office/officeart/2008/layout/VerticalAccentList"/>
    <dgm:cxn modelId="{F1993FED-96F7-2B44-8B2D-151559F0B0AD}" type="presParOf" srcId="{31B8D139-A13D-DA44-8738-484122F26824}" destId="{9B4F6420-4333-024B-8117-F2471386F461}" srcOrd="3" destOrd="0" presId="urn:microsoft.com/office/officeart/2008/layout/VerticalAccentList"/>
    <dgm:cxn modelId="{621E3455-FC7A-7248-A50B-D00ED20F75ED}" type="presParOf" srcId="{31B8D139-A13D-DA44-8738-484122F26824}" destId="{B7433EA0-87A9-384B-A8E6-963F0AFFBFE4}" srcOrd="4" destOrd="0" presId="urn:microsoft.com/office/officeart/2008/layout/VerticalAccentList"/>
    <dgm:cxn modelId="{A80CBE96-709F-A14B-B6DB-8A1ADF36F439}" type="presParOf" srcId="{31B8D139-A13D-DA44-8738-484122F26824}" destId="{FED2FAEC-7F4D-8B47-A297-66E6DFA99FDB}" srcOrd="5" destOrd="0" presId="urn:microsoft.com/office/officeart/2008/layout/VerticalAccentList"/>
    <dgm:cxn modelId="{7A09DB25-AE00-0C41-86A2-F4C9C53DA492}" type="presParOf" srcId="{31B8D139-A13D-DA44-8738-484122F26824}" destId="{1F9806A9-22AE-7640-9354-9EC493DCD9F0}" srcOrd="6" destOrd="0" presId="urn:microsoft.com/office/officeart/2008/layout/VerticalAccentList"/>
    <dgm:cxn modelId="{B9A10682-360A-B746-802D-F0287F0C1C3E}" type="presParOf" srcId="{31B8D139-A13D-DA44-8738-484122F26824}" destId="{5DAA0B2C-F6F1-B843-8E25-87ABFF18C472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00E6279-2E15-474C-B372-BE68CF49D1D7}" type="doc">
      <dgm:prSet loTypeId="urn:microsoft.com/office/officeart/2008/layout/VerticalCurv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8A4441-6F41-CC4B-9D08-7D20A35CC0BE}">
      <dgm:prSet custT="1"/>
      <dgm:spPr/>
      <dgm:t>
        <a:bodyPr/>
        <a:lstStyle/>
        <a:p>
          <a:r>
            <a:rPr lang="en-US" sz="2000" dirty="0" smtClean="0"/>
            <a:t>43 percent of cyber attacks are aimed at small businesses.</a:t>
          </a:r>
          <a:endParaRPr lang="en-US" sz="2000" dirty="0"/>
        </a:p>
      </dgm:t>
    </dgm:pt>
    <dgm:pt modelId="{679A6C17-EDFC-1842-8E49-4CA35B402C02}" type="parTrans" cxnId="{F481F378-C5CB-444B-8356-0D8D1F0CEC01}">
      <dgm:prSet/>
      <dgm:spPr/>
      <dgm:t>
        <a:bodyPr/>
        <a:lstStyle/>
        <a:p>
          <a:endParaRPr lang="en-US"/>
        </a:p>
      </dgm:t>
    </dgm:pt>
    <dgm:pt modelId="{D73282AA-60EC-204B-BD7C-4843D9346578}" type="sibTrans" cxnId="{F481F378-C5CB-444B-8356-0D8D1F0CEC01}">
      <dgm:prSet/>
      <dgm:spPr/>
      <dgm:t>
        <a:bodyPr/>
        <a:lstStyle/>
        <a:p>
          <a:endParaRPr lang="en-US"/>
        </a:p>
      </dgm:t>
    </dgm:pt>
    <dgm:pt modelId="{11DEDD64-8249-B446-978D-D87DF5337BBE}">
      <dgm:prSet/>
      <dgm:spPr/>
      <dgm:t>
        <a:bodyPr/>
        <a:lstStyle/>
        <a:p>
          <a:r>
            <a:rPr lang="en-US" dirty="0" smtClean="0"/>
            <a:t>It takes most companies over six months, or around 197 days to detect a data breach.</a:t>
          </a:r>
          <a:endParaRPr lang="en-US" dirty="0"/>
        </a:p>
      </dgm:t>
    </dgm:pt>
    <dgm:pt modelId="{54ABD1EA-D204-8C49-A125-5A3BC5E3BB1C}" type="parTrans" cxnId="{F3DAC115-EB46-BE4D-8FF6-D845F33B9DD9}">
      <dgm:prSet/>
      <dgm:spPr/>
      <dgm:t>
        <a:bodyPr/>
        <a:lstStyle/>
        <a:p>
          <a:endParaRPr lang="en-US"/>
        </a:p>
      </dgm:t>
    </dgm:pt>
    <dgm:pt modelId="{5829E18C-C2E0-EE4A-B3F6-3771A19EF725}" type="sibTrans" cxnId="{F3DAC115-EB46-BE4D-8FF6-D845F33B9DD9}">
      <dgm:prSet/>
      <dgm:spPr/>
      <dgm:t>
        <a:bodyPr/>
        <a:lstStyle/>
        <a:p>
          <a:endParaRPr lang="en-US"/>
        </a:p>
      </dgm:t>
    </dgm:pt>
    <dgm:pt modelId="{3AAE9D74-20A9-CD47-BEDC-BD195BC3F61A}">
      <dgm:prSet/>
      <dgm:spPr/>
      <dgm:t>
        <a:bodyPr/>
        <a:lstStyle/>
        <a:p>
          <a:r>
            <a:rPr lang="en-US" dirty="0" smtClean="0"/>
            <a:t>91% of cyberattacks begin with a spear phishing email, which is commonly used to infect organizations with ransomware.</a:t>
          </a:r>
          <a:endParaRPr lang="en-US" dirty="0"/>
        </a:p>
      </dgm:t>
    </dgm:pt>
    <dgm:pt modelId="{FA0C0937-9FD1-7D41-A79D-5CB4CEE8296B}" type="parTrans" cxnId="{22C1E3D5-3168-E24D-9E43-FCB9F6AC9A0E}">
      <dgm:prSet/>
      <dgm:spPr/>
      <dgm:t>
        <a:bodyPr/>
        <a:lstStyle/>
        <a:p>
          <a:endParaRPr lang="en-US"/>
        </a:p>
      </dgm:t>
    </dgm:pt>
    <dgm:pt modelId="{5BAE6138-8E91-DF40-AF43-7BD8C7958193}" type="sibTrans" cxnId="{22C1E3D5-3168-E24D-9E43-FCB9F6AC9A0E}">
      <dgm:prSet/>
      <dgm:spPr/>
      <dgm:t>
        <a:bodyPr/>
        <a:lstStyle/>
        <a:p>
          <a:endParaRPr lang="en-US"/>
        </a:p>
      </dgm:t>
    </dgm:pt>
    <dgm:pt modelId="{86E62DE4-99AB-AA4E-A455-CF47602585FE}">
      <dgm:prSet/>
      <dgm:spPr/>
      <dgm:t>
        <a:bodyPr/>
        <a:lstStyle/>
        <a:p>
          <a:r>
            <a:rPr lang="en-US" dirty="0" smtClean="0"/>
            <a:t>63% of companies say employees don't use multi-factor authentication.</a:t>
          </a:r>
          <a:endParaRPr lang="en-US" dirty="0"/>
        </a:p>
      </dgm:t>
    </dgm:pt>
    <dgm:pt modelId="{621904D2-9B77-174E-BC9F-2B2599356938}" type="parTrans" cxnId="{FC5F0ED1-F90B-D142-B3EC-8A7399D92CD5}">
      <dgm:prSet/>
      <dgm:spPr/>
      <dgm:t>
        <a:bodyPr/>
        <a:lstStyle/>
        <a:p>
          <a:endParaRPr lang="en-US"/>
        </a:p>
      </dgm:t>
    </dgm:pt>
    <dgm:pt modelId="{AC33DC4A-23C6-2F48-8663-4F0334EAE498}" type="sibTrans" cxnId="{FC5F0ED1-F90B-D142-B3EC-8A7399D92CD5}">
      <dgm:prSet/>
      <dgm:spPr/>
      <dgm:t>
        <a:bodyPr/>
        <a:lstStyle/>
        <a:p>
          <a:endParaRPr lang="en-US"/>
        </a:p>
      </dgm:t>
    </dgm:pt>
    <dgm:pt modelId="{725E73B8-C883-C247-B80B-3385072E8586}">
      <dgm:prSet/>
      <dgm:spPr/>
      <dgm:t>
        <a:bodyPr/>
        <a:lstStyle/>
        <a:p>
          <a:r>
            <a:rPr lang="en-US" dirty="0" smtClean="0"/>
            <a:t>Less than 10 percent of google accounts have two factor authentication.</a:t>
          </a:r>
          <a:endParaRPr lang="en-US" dirty="0"/>
        </a:p>
      </dgm:t>
    </dgm:pt>
    <dgm:pt modelId="{44429556-A1F6-A24F-A8B4-B0B14D938321}" type="parTrans" cxnId="{7A3C61A8-DEA6-E34A-BDDD-E481BE9E270D}">
      <dgm:prSet/>
      <dgm:spPr/>
      <dgm:t>
        <a:bodyPr/>
        <a:lstStyle/>
        <a:p>
          <a:endParaRPr lang="en-US"/>
        </a:p>
      </dgm:t>
    </dgm:pt>
    <dgm:pt modelId="{4F7C35F7-8A6B-9E49-AAA6-9E540749688B}" type="sibTrans" cxnId="{7A3C61A8-DEA6-E34A-BDDD-E481BE9E270D}">
      <dgm:prSet/>
      <dgm:spPr/>
      <dgm:t>
        <a:bodyPr/>
        <a:lstStyle/>
        <a:p>
          <a:endParaRPr lang="en-US"/>
        </a:p>
      </dgm:t>
    </dgm:pt>
    <dgm:pt modelId="{401B0CA3-560B-D345-AAC2-64E3E8A57023}">
      <dgm:prSet/>
      <dgm:spPr/>
      <dgm:t>
        <a:bodyPr/>
        <a:lstStyle/>
        <a:p>
          <a:r>
            <a:rPr lang="en-US" dirty="0" smtClean="0"/>
            <a:t>The global damage costs connected with ransomware attacks is estimated to reach $11.5 billion in 2019.</a:t>
          </a:r>
          <a:endParaRPr lang="en-US" dirty="0"/>
        </a:p>
      </dgm:t>
    </dgm:pt>
    <dgm:pt modelId="{213F3025-9040-FA42-9184-5DBE0A629B35}" type="parTrans" cxnId="{34AA8137-7D91-3243-A6F6-73108C8A1CB9}">
      <dgm:prSet/>
      <dgm:spPr/>
      <dgm:t>
        <a:bodyPr/>
        <a:lstStyle/>
        <a:p>
          <a:endParaRPr lang="en-US"/>
        </a:p>
      </dgm:t>
    </dgm:pt>
    <dgm:pt modelId="{224442B1-D939-234C-B014-B1373928C1CB}" type="sibTrans" cxnId="{34AA8137-7D91-3243-A6F6-73108C8A1CB9}">
      <dgm:prSet/>
      <dgm:spPr/>
      <dgm:t>
        <a:bodyPr/>
        <a:lstStyle/>
        <a:p>
          <a:endParaRPr lang="en-US"/>
        </a:p>
      </dgm:t>
    </dgm:pt>
    <dgm:pt modelId="{A3BDF683-3B81-4943-9445-73AF9A6B5F0F}" type="pres">
      <dgm:prSet presAssocID="{B00E6279-2E15-474C-B372-BE68CF49D1D7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F1DAA4DA-7248-DB40-BA4D-72A1376FA49E}" type="pres">
      <dgm:prSet presAssocID="{B00E6279-2E15-474C-B372-BE68CF49D1D7}" presName="Name1" presStyleCnt="0"/>
      <dgm:spPr/>
    </dgm:pt>
    <dgm:pt modelId="{875BFF2D-656C-364D-AFC2-8651D6C79D13}" type="pres">
      <dgm:prSet presAssocID="{B00E6279-2E15-474C-B372-BE68CF49D1D7}" presName="cycle" presStyleCnt="0"/>
      <dgm:spPr/>
    </dgm:pt>
    <dgm:pt modelId="{D669F88D-E7E1-9F4E-94AA-DBDD30D9D089}" type="pres">
      <dgm:prSet presAssocID="{B00E6279-2E15-474C-B372-BE68CF49D1D7}" presName="srcNode" presStyleLbl="node1" presStyleIdx="0" presStyleCnt="6"/>
      <dgm:spPr/>
    </dgm:pt>
    <dgm:pt modelId="{FB438E9D-454B-C041-9C91-EF69987138ED}" type="pres">
      <dgm:prSet presAssocID="{B00E6279-2E15-474C-B372-BE68CF49D1D7}" presName="conn" presStyleLbl="parChTrans1D2" presStyleIdx="0" presStyleCnt="1"/>
      <dgm:spPr/>
      <dgm:t>
        <a:bodyPr/>
        <a:lstStyle/>
        <a:p>
          <a:endParaRPr lang="en-US"/>
        </a:p>
      </dgm:t>
    </dgm:pt>
    <dgm:pt modelId="{1B179683-F998-EF47-BF76-A695C8D63734}" type="pres">
      <dgm:prSet presAssocID="{B00E6279-2E15-474C-B372-BE68CF49D1D7}" presName="extraNode" presStyleLbl="node1" presStyleIdx="0" presStyleCnt="6"/>
      <dgm:spPr/>
    </dgm:pt>
    <dgm:pt modelId="{713E795A-D144-9E43-8094-92714973B6A3}" type="pres">
      <dgm:prSet presAssocID="{B00E6279-2E15-474C-B372-BE68CF49D1D7}" presName="dstNode" presStyleLbl="node1" presStyleIdx="0" presStyleCnt="6"/>
      <dgm:spPr/>
    </dgm:pt>
    <dgm:pt modelId="{247828D7-0BF4-C447-950A-0E082A30EA1D}" type="pres">
      <dgm:prSet presAssocID="{F58A4441-6F41-CC4B-9D08-7D20A35CC0BE}" presName="text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B73CF5-DE93-884C-A14B-9BE139B5A963}" type="pres">
      <dgm:prSet presAssocID="{F58A4441-6F41-CC4B-9D08-7D20A35CC0BE}" presName="accent_1" presStyleCnt="0"/>
      <dgm:spPr/>
    </dgm:pt>
    <dgm:pt modelId="{AC7BCF23-842E-5745-BCA2-585036116161}" type="pres">
      <dgm:prSet presAssocID="{F58A4441-6F41-CC4B-9D08-7D20A35CC0BE}" presName="accentRepeatNode" presStyleLbl="solidFgAcc1" presStyleIdx="0" presStyleCnt="6"/>
      <dgm:spPr/>
    </dgm:pt>
    <dgm:pt modelId="{E46FFCEE-9FDE-4440-BC55-9D1E457F4070}" type="pres">
      <dgm:prSet presAssocID="{11DEDD64-8249-B446-978D-D87DF5337BBE}" presName="text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F0A4C8-797D-5349-96C8-54D82889B59A}" type="pres">
      <dgm:prSet presAssocID="{11DEDD64-8249-B446-978D-D87DF5337BBE}" presName="accent_2" presStyleCnt="0"/>
      <dgm:spPr/>
    </dgm:pt>
    <dgm:pt modelId="{5B161BFD-983F-DC43-AB09-6FFB88E35096}" type="pres">
      <dgm:prSet presAssocID="{11DEDD64-8249-B446-978D-D87DF5337BBE}" presName="accentRepeatNode" presStyleLbl="solidFgAcc1" presStyleIdx="1" presStyleCnt="6"/>
      <dgm:spPr/>
    </dgm:pt>
    <dgm:pt modelId="{73F9D39A-A5B8-BA43-8F88-7C0FDEA90207}" type="pres">
      <dgm:prSet presAssocID="{3AAE9D74-20A9-CD47-BEDC-BD195BC3F61A}" presName="text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D600F6-5349-414F-A095-B311F679020B}" type="pres">
      <dgm:prSet presAssocID="{3AAE9D74-20A9-CD47-BEDC-BD195BC3F61A}" presName="accent_3" presStyleCnt="0"/>
      <dgm:spPr/>
    </dgm:pt>
    <dgm:pt modelId="{FAD24459-2CA8-4D4A-B1A4-660D00E92BB4}" type="pres">
      <dgm:prSet presAssocID="{3AAE9D74-20A9-CD47-BEDC-BD195BC3F61A}" presName="accentRepeatNode" presStyleLbl="solidFgAcc1" presStyleIdx="2" presStyleCnt="6"/>
      <dgm:spPr/>
    </dgm:pt>
    <dgm:pt modelId="{90434465-2A3E-1A40-9343-4F58A9C7D828}" type="pres">
      <dgm:prSet presAssocID="{86E62DE4-99AB-AA4E-A455-CF47602585FE}" presName="text_4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4429E3-B82E-124E-BA69-F8FCAD127ED2}" type="pres">
      <dgm:prSet presAssocID="{86E62DE4-99AB-AA4E-A455-CF47602585FE}" presName="accent_4" presStyleCnt="0"/>
      <dgm:spPr/>
    </dgm:pt>
    <dgm:pt modelId="{A4B55EA7-8465-1746-80FA-6F9D7A62C2B4}" type="pres">
      <dgm:prSet presAssocID="{86E62DE4-99AB-AA4E-A455-CF47602585FE}" presName="accentRepeatNode" presStyleLbl="solidFgAcc1" presStyleIdx="3" presStyleCnt="6"/>
      <dgm:spPr/>
    </dgm:pt>
    <dgm:pt modelId="{68AA533D-4A14-AF4C-9129-48619185C71E}" type="pres">
      <dgm:prSet presAssocID="{725E73B8-C883-C247-B80B-3385072E8586}" presName="text_5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07678E-9700-264A-956A-683918CF0981}" type="pres">
      <dgm:prSet presAssocID="{725E73B8-C883-C247-B80B-3385072E8586}" presName="accent_5" presStyleCnt="0"/>
      <dgm:spPr/>
    </dgm:pt>
    <dgm:pt modelId="{BE69B149-7001-4F4F-A474-CC9A3B909EF0}" type="pres">
      <dgm:prSet presAssocID="{725E73B8-C883-C247-B80B-3385072E8586}" presName="accentRepeatNode" presStyleLbl="solidFgAcc1" presStyleIdx="4" presStyleCnt="6"/>
      <dgm:spPr/>
    </dgm:pt>
    <dgm:pt modelId="{70020AB7-9E21-124C-A749-EAB078337C55}" type="pres">
      <dgm:prSet presAssocID="{401B0CA3-560B-D345-AAC2-64E3E8A57023}" presName="text_6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0043A1-AFB2-7C42-8D88-5F89DF5F7EF7}" type="pres">
      <dgm:prSet presAssocID="{401B0CA3-560B-D345-AAC2-64E3E8A57023}" presName="accent_6" presStyleCnt="0"/>
      <dgm:spPr/>
    </dgm:pt>
    <dgm:pt modelId="{A6F21D3F-14F5-794A-AA66-3069947C5CCA}" type="pres">
      <dgm:prSet presAssocID="{401B0CA3-560B-D345-AAC2-64E3E8A57023}" presName="accentRepeatNode" presStyleLbl="solidFgAcc1" presStyleIdx="5" presStyleCnt="6"/>
      <dgm:spPr/>
    </dgm:pt>
  </dgm:ptLst>
  <dgm:cxnLst>
    <dgm:cxn modelId="{09CD78DF-5A29-9F40-AED8-B5932373E985}" type="presOf" srcId="{3AAE9D74-20A9-CD47-BEDC-BD195BC3F61A}" destId="{73F9D39A-A5B8-BA43-8F88-7C0FDEA90207}" srcOrd="0" destOrd="0" presId="urn:microsoft.com/office/officeart/2008/layout/VerticalCurvedList"/>
    <dgm:cxn modelId="{22C1E3D5-3168-E24D-9E43-FCB9F6AC9A0E}" srcId="{B00E6279-2E15-474C-B372-BE68CF49D1D7}" destId="{3AAE9D74-20A9-CD47-BEDC-BD195BC3F61A}" srcOrd="2" destOrd="0" parTransId="{FA0C0937-9FD1-7D41-A79D-5CB4CEE8296B}" sibTransId="{5BAE6138-8E91-DF40-AF43-7BD8C7958193}"/>
    <dgm:cxn modelId="{56649E04-F61B-9E49-84DB-ADCDE0FE4111}" type="presOf" srcId="{11DEDD64-8249-B446-978D-D87DF5337BBE}" destId="{E46FFCEE-9FDE-4440-BC55-9D1E457F4070}" srcOrd="0" destOrd="0" presId="urn:microsoft.com/office/officeart/2008/layout/VerticalCurvedList"/>
    <dgm:cxn modelId="{F481F378-C5CB-444B-8356-0D8D1F0CEC01}" srcId="{B00E6279-2E15-474C-B372-BE68CF49D1D7}" destId="{F58A4441-6F41-CC4B-9D08-7D20A35CC0BE}" srcOrd="0" destOrd="0" parTransId="{679A6C17-EDFC-1842-8E49-4CA35B402C02}" sibTransId="{D73282AA-60EC-204B-BD7C-4843D9346578}"/>
    <dgm:cxn modelId="{FC5F0ED1-F90B-D142-B3EC-8A7399D92CD5}" srcId="{B00E6279-2E15-474C-B372-BE68CF49D1D7}" destId="{86E62DE4-99AB-AA4E-A455-CF47602585FE}" srcOrd="3" destOrd="0" parTransId="{621904D2-9B77-174E-BC9F-2B2599356938}" sibTransId="{AC33DC4A-23C6-2F48-8663-4F0334EAE498}"/>
    <dgm:cxn modelId="{71F47124-AC9A-7C42-B29D-3D8F17FDF060}" type="presOf" srcId="{86E62DE4-99AB-AA4E-A455-CF47602585FE}" destId="{90434465-2A3E-1A40-9343-4F58A9C7D828}" srcOrd="0" destOrd="0" presId="urn:microsoft.com/office/officeart/2008/layout/VerticalCurvedList"/>
    <dgm:cxn modelId="{7A3C61A8-DEA6-E34A-BDDD-E481BE9E270D}" srcId="{B00E6279-2E15-474C-B372-BE68CF49D1D7}" destId="{725E73B8-C883-C247-B80B-3385072E8586}" srcOrd="4" destOrd="0" parTransId="{44429556-A1F6-A24F-A8B4-B0B14D938321}" sibTransId="{4F7C35F7-8A6B-9E49-AAA6-9E540749688B}"/>
    <dgm:cxn modelId="{34AA8137-7D91-3243-A6F6-73108C8A1CB9}" srcId="{B00E6279-2E15-474C-B372-BE68CF49D1D7}" destId="{401B0CA3-560B-D345-AAC2-64E3E8A57023}" srcOrd="5" destOrd="0" parTransId="{213F3025-9040-FA42-9184-5DBE0A629B35}" sibTransId="{224442B1-D939-234C-B014-B1373928C1CB}"/>
    <dgm:cxn modelId="{F3DAC115-EB46-BE4D-8FF6-D845F33B9DD9}" srcId="{B00E6279-2E15-474C-B372-BE68CF49D1D7}" destId="{11DEDD64-8249-B446-978D-D87DF5337BBE}" srcOrd="1" destOrd="0" parTransId="{54ABD1EA-D204-8C49-A125-5A3BC5E3BB1C}" sibTransId="{5829E18C-C2E0-EE4A-B3F6-3771A19EF725}"/>
    <dgm:cxn modelId="{0DA96C43-6447-0147-971A-971B55592461}" type="presOf" srcId="{B00E6279-2E15-474C-B372-BE68CF49D1D7}" destId="{A3BDF683-3B81-4943-9445-73AF9A6B5F0F}" srcOrd="0" destOrd="0" presId="urn:microsoft.com/office/officeart/2008/layout/VerticalCurvedList"/>
    <dgm:cxn modelId="{352CBB66-559B-4B45-97D1-74421765DE45}" type="presOf" srcId="{D73282AA-60EC-204B-BD7C-4843D9346578}" destId="{FB438E9D-454B-C041-9C91-EF69987138ED}" srcOrd="0" destOrd="0" presId="urn:microsoft.com/office/officeart/2008/layout/VerticalCurvedList"/>
    <dgm:cxn modelId="{2EC63975-B3D6-534F-B9F1-B2CF6E7ADA15}" type="presOf" srcId="{401B0CA3-560B-D345-AAC2-64E3E8A57023}" destId="{70020AB7-9E21-124C-A749-EAB078337C55}" srcOrd="0" destOrd="0" presId="urn:microsoft.com/office/officeart/2008/layout/VerticalCurvedList"/>
    <dgm:cxn modelId="{8DFF8776-C96D-0B48-BA27-F2169F307A5D}" type="presOf" srcId="{F58A4441-6F41-CC4B-9D08-7D20A35CC0BE}" destId="{247828D7-0BF4-C447-950A-0E082A30EA1D}" srcOrd="0" destOrd="0" presId="urn:microsoft.com/office/officeart/2008/layout/VerticalCurvedList"/>
    <dgm:cxn modelId="{4DD6D7BD-EA44-C045-B7F4-9CBC7618A11F}" type="presOf" srcId="{725E73B8-C883-C247-B80B-3385072E8586}" destId="{68AA533D-4A14-AF4C-9129-48619185C71E}" srcOrd="0" destOrd="0" presId="urn:microsoft.com/office/officeart/2008/layout/VerticalCurvedList"/>
    <dgm:cxn modelId="{7AC6141F-25F5-194F-AABD-B72F849F5F57}" type="presParOf" srcId="{A3BDF683-3B81-4943-9445-73AF9A6B5F0F}" destId="{F1DAA4DA-7248-DB40-BA4D-72A1376FA49E}" srcOrd="0" destOrd="0" presId="urn:microsoft.com/office/officeart/2008/layout/VerticalCurvedList"/>
    <dgm:cxn modelId="{31415B67-0F56-0D4A-A07A-EA6C24635DE1}" type="presParOf" srcId="{F1DAA4DA-7248-DB40-BA4D-72A1376FA49E}" destId="{875BFF2D-656C-364D-AFC2-8651D6C79D13}" srcOrd="0" destOrd="0" presId="urn:microsoft.com/office/officeart/2008/layout/VerticalCurvedList"/>
    <dgm:cxn modelId="{4B85FC01-2581-9A46-86D6-F73447C868B8}" type="presParOf" srcId="{875BFF2D-656C-364D-AFC2-8651D6C79D13}" destId="{D669F88D-E7E1-9F4E-94AA-DBDD30D9D089}" srcOrd="0" destOrd="0" presId="urn:microsoft.com/office/officeart/2008/layout/VerticalCurvedList"/>
    <dgm:cxn modelId="{E504D9F6-5D19-0341-99EE-6164FDE2B3AF}" type="presParOf" srcId="{875BFF2D-656C-364D-AFC2-8651D6C79D13}" destId="{FB438E9D-454B-C041-9C91-EF69987138ED}" srcOrd="1" destOrd="0" presId="urn:microsoft.com/office/officeart/2008/layout/VerticalCurvedList"/>
    <dgm:cxn modelId="{3D47C74B-4C7D-7147-94B6-90CF368A1B95}" type="presParOf" srcId="{875BFF2D-656C-364D-AFC2-8651D6C79D13}" destId="{1B179683-F998-EF47-BF76-A695C8D63734}" srcOrd="2" destOrd="0" presId="urn:microsoft.com/office/officeart/2008/layout/VerticalCurvedList"/>
    <dgm:cxn modelId="{B31B20A8-A201-A644-A3FE-EBA6DED7E687}" type="presParOf" srcId="{875BFF2D-656C-364D-AFC2-8651D6C79D13}" destId="{713E795A-D144-9E43-8094-92714973B6A3}" srcOrd="3" destOrd="0" presId="urn:microsoft.com/office/officeart/2008/layout/VerticalCurvedList"/>
    <dgm:cxn modelId="{4649B72D-B45E-864A-85A3-7ED3D83C352C}" type="presParOf" srcId="{F1DAA4DA-7248-DB40-BA4D-72A1376FA49E}" destId="{247828D7-0BF4-C447-950A-0E082A30EA1D}" srcOrd="1" destOrd="0" presId="urn:microsoft.com/office/officeart/2008/layout/VerticalCurvedList"/>
    <dgm:cxn modelId="{8C902556-72BD-9949-AB7B-79C93D3CF20E}" type="presParOf" srcId="{F1DAA4DA-7248-DB40-BA4D-72A1376FA49E}" destId="{C3B73CF5-DE93-884C-A14B-9BE139B5A963}" srcOrd="2" destOrd="0" presId="urn:microsoft.com/office/officeart/2008/layout/VerticalCurvedList"/>
    <dgm:cxn modelId="{3A6AAD0F-B989-5E43-94EB-44AE7D095495}" type="presParOf" srcId="{C3B73CF5-DE93-884C-A14B-9BE139B5A963}" destId="{AC7BCF23-842E-5745-BCA2-585036116161}" srcOrd="0" destOrd="0" presId="urn:microsoft.com/office/officeart/2008/layout/VerticalCurvedList"/>
    <dgm:cxn modelId="{C2E60BBD-02B0-2243-BF8A-53486F788392}" type="presParOf" srcId="{F1DAA4DA-7248-DB40-BA4D-72A1376FA49E}" destId="{E46FFCEE-9FDE-4440-BC55-9D1E457F4070}" srcOrd="3" destOrd="0" presId="urn:microsoft.com/office/officeart/2008/layout/VerticalCurvedList"/>
    <dgm:cxn modelId="{F6FE63A5-11AE-D447-9F73-D265C7E3B26A}" type="presParOf" srcId="{F1DAA4DA-7248-DB40-BA4D-72A1376FA49E}" destId="{BCF0A4C8-797D-5349-96C8-54D82889B59A}" srcOrd="4" destOrd="0" presId="urn:microsoft.com/office/officeart/2008/layout/VerticalCurvedList"/>
    <dgm:cxn modelId="{451EBEDE-0C46-BC46-9AEE-3DBE593453A8}" type="presParOf" srcId="{BCF0A4C8-797D-5349-96C8-54D82889B59A}" destId="{5B161BFD-983F-DC43-AB09-6FFB88E35096}" srcOrd="0" destOrd="0" presId="urn:microsoft.com/office/officeart/2008/layout/VerticalCurvedList"/>
    <dgm:cxn modelId="{7C903F94-2817-7443-A18F-CD87BF8DFF42}" type="presParOf" srcId="{F1DAA4DA-7248-DB40-BA4D-72A1376FA49E}" destId="{73F9D39A-A5B8-BA43-8F88-7C0FDEA90207}" srcOrd="5" destOrd="0" presId="urn:microsoft.com/office/officeart/2008/layout/VerticalCurvedList"/>
    <dgm:cxn modelId="{06BE4A77-7943-CB47-8A4F-F3FCCBF5ED3B}" type="presParOf" srcId="{F1DAA4DA-7248-DB40-BA4D-72A1376FA49E}" destId="{C8D600F6-5349-414F-A095-B311F679020B}" srcOrd="6" destOrd="0" presId="urn:microsoft.com/office/officeart/2008/layout/VerticalCurvedList"/>
    <dgm:cxn modelId="{9A96719F-CEC7-D641-BDDD-BF33B311BD9C}" type="presParOf" srcId="{C8D600F6-5349-414F-A095-B311F679020B}" destId="{FAD24459-2CA8-4D4A-B1A4-660D00E92BB4}" srcOrd="0" destOrd="0" presId="urn:microsoft.com/office/officeart/2008/layout/VerticalCurvedList"/>
    <dgm:cxn modelId="{35404DC9-0F7B-FF4E-8381-48C3390387E3}" type="presParOf" srcId="{F1DAA4DA-7248-DB40-BA4D-72A1376FA49E}" destId="{90434465-2A3E-1A40-9343-4F58A9C7D828}" srcOrd="7" destOrd="0" presId="urn:microsoft.com/office/officeart/2008/layout/VerticalCurvedList"/>
    <dgm:cxn modelId="{89D9E600-6E92-2344-A847-76D2482D6B72}" type="presParOf" srcId="{F1DAA4DA-7248-DB40-BA4D-72A1376FA49E}" destId="{674429E3-B82E-124E-BA69-F8FCAD127ED2}" srcOrd="8" destOrd="0" presId="urn:microsoft.com/office/officeart/2008/layout/VerticalCurvedList"/>
    <dgm:cxn modelId="{EE7C27C9-C77A-B949-8726-BA9C3F7BA306}" type="presParOf" srcId="{674429E3-B82E-124E-BA69-F8FCAD127ED2}" destId="{A4B55EA7-8465-1746-80FA-6F9D7A62C2B4}" srcOrd="0" destOrd="0" presId="urn:microsoft.com/office/officeart/2008/layout/VerticalCurvedList"/>
    <dgm:cxn modelId="{01CD447A-A547-734E-80F6-FD7528F9024D}" type="presParOf" srcId="{F1DAA4DA-7248-DB40-BA4D-72A1376FA49E}" destId="{68AA533D-4A14-AF4C-9129-48619185C71E}" srcOrd="9" destOrd="0" presId="urn:microsoft.com/office/officeart/2008/layout/VerticalCurvedList"/>
    <dgm:cxn modelId="{35933FB9-17C3-2141-8571-8EC6F96B32C9}" type="presParOf" srcId="{F1DAA4DA-7248-DB40-BA4D-72A1376FA49E}" destId="{4207678E-9700-264A-956A-683918CF0981}" srcOrd="10" destOrd="0" presId="urn:microsoft.com/office/officeart/2008/layout/VerticalCurvedList"/>
    <dgm:cxn modelId="{C86A7DFF-EEB0-FC4D-AB78-899001DEF5D3}" type="presParOf" srcId="{4207678E-9700-264A-956A-683918CF0981}" destId="{BE69B149-7001-4F4F-A474-CC9A3B909EF0}" srcOrd="0" destOrd="0" presId="urn:microsoft.com/office/officeart/2008/layout/VerticalCurvedList"/>
    <dgm:cxn modelId="{3A50F1EE-C9CE-9A4F-B1B1-783A377902AC}" type="presParOf" srcId="{F1DAA4DA-7248-DB40-BA4D-72A1376FA49E}" destId="{70020AB7-9E21-124C-A749-EAB078337C55}" srcOrd="11" destOrd="0" presId="urn:microsoft.com/office/officeart/2008/layout/VerticalCurvedList"/>
    <dgm:cxn modelId="{2A37C64A-4F91-E249-ADC8-67C887A20AB5}" type="presParOf" srcId="{F1DAA4DA-7248-DB40-BA4D-72A1376FA49E}" destId="{170043A1-AFB2-7C42-8D88-5F89DF5F7EF7}" srcOrd="12" destOrd="0" presId="urn:microsoft.com/office/officeart/2008/layout/VerticalCurvedList"/>
    <dgm:cxn modelId="{4A616DEA-5328-8C45-9166-A2A0A457B8E2}" type="presParOf" srcId="{170043A1-AFB2-7C42-8D88-5F89DF5F7EF7}" destId="{A6F21D3F-14F5-794A-AA66-3069947C5CC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DFBEA7F-2BD5-0640-BF17-E8EC6F9B48DD}" type="doc">
      <dgm:prSet loTypeId="urn:microsoft.com/office/officeart/2005/8/layout/chevron1" loCatId="" qsTypeId="urn:microsoft.com/office/officeart/2005/8/quickstyle/simple2" qsCatId="simple" csTypeId="urn:microsoft.com/office/officeart/2005/8/colors/accent0_1" csCatId="mainScheme" phldr="1"/>
      <dgm:spPr/>
    </dgm:pt>
    <dgm:pt modelId="{71DDAEC4-2701-7244-A399-2A28897CB00D}">
      <dgm:prSet phldrT="[Text]"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Business Decisions</a:t>
          </a:r>
          <a:endParaRPr lang="en-US" sz="1400" b="1" dirty="0"/>
        </a:p>
      </dgm:t>
    </dgm:pt>
    <dgm:pt modelId="{844FC9B6-9823-304C-B502-375E0D34D259}" type="sibTrans" cxnId="{78060956-EF4F-6C4A-AA66-457FF4F98495}">
      <dgm:prSet/>
      <dgm:spPr/>
      <dgm:t>
        <a:bodyPr/>
        <a:lstStyle/>
        <a:p>
          <a:endParaRPr lang="en-US"/>
        </a:p>
      </dgm:t>
    </dgm:pt>
    <dgm:pt modelId="{EB34F30A-2FFD-AB45-8656-92875BB6A0AC}" type="parTrans" cxnId="{78060956-EF4F-6C4A-AA66-457FF4F98495}">
      <dgm:prSet/>
      <dgm:spPr/>
      <dgm:t>
        <a:bodyPr/>
        <a:lstStyle/>
        <a:p>
          <a:endParaRPr lang="en-US"/>
        </a:p>
      </dgm:t>
    </dgm:pt>
    <dgm:pt modelId="{9546F458-6B5F-0642-9B0F-09D15326B4DD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300" b="1" dirty="0" smtClean="0"/>
            <a:t>Our Assumptions</a:t>
          </a:r>
          <a:endParaRPr lang="en-US" sz="1300" b="1" dirty="0"/>
        </a:p>
      </dgm:t>
    </dgm:pt>
    <dgm:pt modelId="{92AD874A-3447-B54A-8180-F50DED64DEBA}" type="sibTrans" cxnId="{BD232DF9-6288-264D-9911-84FF88F23106}">
      <dgm:prSet/>
      <dgm:spPr/>
      <dgm:t>
        <a:bodyPr/>
        <a:lstStyle/>
        <a:p>
          <a:endParaRPr lang="en-US"/>
        </a:p>
      </dgm:t>
    </dgm:pt>
    <dgm:pt modelId="{605FC313-625C-1B45-846D-16BFFA024136}" type="parTrans" cxnId="{BD232DF9-6288-264D-9911-84FF88F23106}">
      <dgm:prSet/>
      <dgm:spPr/>
      <dgm:t>
        <a:bodyPr/>
        <a:lstStyle/>
        <a:p>
          <a:endParaRPr lang="en-US"/>
        </a:p>
      </dgm:t>
    </dgm:pt>
    <dgm:pt modelId="{975814ED-8AFC-854D-80A7-5B696641C113}">
      <dgm:prSet custT="1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Problem Definition</a:t>
          </a:r>
          <a:endParaRPr lang="en-US" sz="1400" b="1" dirty="0"/>
        </a:p>
      </dgm:t>
    </dgm:pt>
    <dgm:pt modelId="{75622C87-FAD1-4A4E-A797-D084CDDB3606}" type="sibTrans" cxnId="{C89B6B0C-E236-574D-BB97-F23F30FC4FD9}">
      <dgm:prSet/>
      <dgm:spPr/>
      <dgm:t>
        <a:bodyPr/>
        <a:lstStyle/>
        <a:p>
          <a:endParaRPr lang="en-US"/>
        </a:p>
      </dgm:t>
    </dgm:pt>
    <dgm:pt modelId="{1B77ACC6-ADB0-E745-98FB-8A11B6FEEEFA}" type="parTrans" cxnId="{C89B6B0C-E236-574D-BB97-F23F30FC4FD9}">
      <dgm:prSet/>
      <dgm:spPr/>
      <dgm:t>
        <a:bodyPr/>
        <a:lstStyle/>
        <a:p>
          <a:endParaRPr lang="en-US"/>
        </a:p>
      </dgm:t>
    </dgm:pt>
    <dgm:pt modelId="{5D0E1199-A0AC-0E4C-A577-A23FEC4CD3C9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Conclusion</a:t>
          </a:r>
          <a:endParaRPr lang="en-US" sz="1400" b="1" dirty="0">
            <a:solidFill>
              <a:schemeClr val="tx1"/>
            </a:solidFill>
          </a:endParaRPr>
        </a:p>
      </dgm:t>
    </dgm:pt>
    <dgm:pt modelId="{91B07675-D990-8B48-8721-79B7F2D42E5C}" type="parTrans" cxnId="{97F90AEF-6505-3349-8045-05F9A4EF9F6B}">
      <dgm:prSet/>
      <dgm:spPr/>
      <dgm:t>
        <a:bodyPr/>
        <a:lstStyle/>
        <a:p>
          <a:endParaRPr lang="en-US"/>
        </a:p>
      </dgm:t>
    </dgm:pt>
    <dgm:pt modelId="{02C00B38-37AD-794D-9A28-D6868890D953}" type="sibTrans" cxnId="{97F90AEF-6505-3349-8045-05F9A4EF9F6B}">
      <dgm:prSet/>
      <dgm:spPr/>
      <dgm:t>
        <a:bodyPr/>
        <a:lstStyle/>
        <a:p>
          <a:endParaRPr lang="en-US"/>
        </a:p>
      </dgm:t>
    </dgm:pt>
    <dgm:pt modelId="{9DA2CEF3-7460-FA41-B822-A5F3C452BF41}" type="pres">
      <dgm:prSet presAssocID="{CDFBEA7F-2BD5-0640-BF17-E8EC6F9B48DD}" presName="Name0" presStyleCnt="0">
        <dgm:presLayoutVars>
          <dgm:dir/>
          <dgm:animLvl val="lvl"/>
          <dgm:resizeHandles val="exact"/>
        </dgm:presLayoutVars>
      </dgm:prSet>
      <dgm:spPr/>
    </dgm:pt>
    <dgm:pt modelId="{4D59599D-D8B4-1F49-A012-6D1316D33EB9}" type="pres">
      <dgm:prSet presAssocID="{975814ED-8AFC-854D-80A7-5B696641C11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90B15D-AFCF-CF41-8648-5EB696456CBF}" type="pres">
      <dgm:prSet presAssocID="{75622C87-FAD1-4A4E-A797-D084CDDB3606}" presName="parTxOnlySpace" presStyleCnt="0"/>
      <dgm:spPr/>
    </dgm:pt>
    <dgm:pt modelId="{08D87FE7-600D-5C42-9CD4-FCF4BB3033E6}" type="pres">
      <dgm:prSet presAssocID="{9546F458-6B5F-0642-9B0F-09D15326B4D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8564FE-E9CD-DB41-BE24-6C0F36BCD0B3}" type="pres">
      <dgm:prSet presAssocID="{92AD874A-3447-B54A-8180-F50DED64DEBA}" presName="parTxOnlySpace" presStyleCnt="0"/>
      <dgm:spPr/>
    </dgm:pt>
    <dgm:pt modelId="{5A1E9191-E763-004B-B874-2A68B0801111}" type="pres">
      <dgm:prSet presAssocID="{71DDAEC4-2701-7244-A399-2A28897CB00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9824AB-1182-664F-9E58-0CB5B2D1BBB9}" type="pres">
      <dgm:prSet presAssocID="{844FC9B6-9823-304C-B502-375E0D34D259}" presName="parTxOnlySpace" presStyleCnt="0"/>
      <dgm:spPr/>
    </dgm:pt>
    <dgm:pt modelId="{ECE70BF7-0EAA-A64F-9A22-EB5614D36C9D}" type="pres">
      <dgm:prSet presAssocID="{5D0E1199-A0AC-0E4C-A577-A23FEC4CD3C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7BA23AF-0CAA-3040-B8A4-5D1AC83DEADC}" type="presOf" srcId="{975814ED-8AFC-854D-80A7-5B696641C113}" destId="{4D59599D-D8B4-1F49-A012-6D1316D33EB9}" srcOrd="0" destOrd="0" presId="urn:microsoft.com/office/officeart/2005/8/layout/chevron1"/>
    <dgm:cxn modelId="{97F90AEF-6505-3349-8045-05F9A4EF9F6B}" srcId="{CDFBEA7F-2BD5-0640-BF17-E8EC6F9B48DD}" destId="{5D0E1199-A0AC-0E4C-A577-A23FEC4CD3C9}" srcOrd="3" destOrd="0" parTransId="{91B07675-D990-8B48-8721-79B7F2D42E5C}" sibTransId="{02C00B38-37AD-794D-9A28-D6868890D953}"/>
    <dgm:cxn modelId="{BD232DF9-6288-264D-9911-84FF88F23106}" srcId="{CDFBEA7F-2BD5-0640-BF17-E8EC6F9B48DD}" destId="{9546F458-6B5F-0642-9B0F-09D15326B4DD}" srcOrd="1" destOrd="0" parTransId="{605FC313-625C-1B45-846D-16BFFA024136}" sibTransId="{92AD874A-3447-B54A-8180-F50DED64DEBA}"/>
    <dgm:cxn modelId="{78060956-EF4F-6C4A-AA66-457FF4F98495}" srcId="{CDFBEA7F-2BD5-0640-BF17-E8EC6F9B48DD}" destId="{71DDAEC4-2701-7244-A399-2A28897CB00D}" srcOrd="2" destOrd="0" parTransId="{EB34F30A-2FFD-AB45-8656-92875BB6A0AC}" sibTransId="{844FC9B6-9823-304C-B502-375E0D34D259}"/>
    <dgm:cxn modelId="{19E57123-BEED-6C4D-91BF-F82C71C9BF16}" type="presOf" srcId="{71DDAEC4-2701-7244-A399-2A28897CB00D}" destId="{5A1E9191-E763-004B-B874-2A68B0801111}" srcOrd="0" destOrd="0" presId="urn:microsoft.com/office/officeart/2005/8/layout/chevron1"/>
    <dgm:cxn modelId="{C89B6B0C-E236-574D-BB97-F23F30FC4FD9}" srcId="{CDFBEA7F-2BD5-0640-BF17-E8EC6F9B48DD}" destId="{975814ED-8AFC-854D-80A7-5B696641C113}" srcOrd="0" destOrd="0" parTransId="{1B77ACC6-ADB0-E745-98FB-8A11B6FEEEFA}" sibTransId="{75622C87-FAD1-4A4E-A797-D084CDDB3606}"/>
    <dgm:cxn modelId="{B769FA90-B6DB-014A-9552-8C30927CA3B4}" type="presOf" srcId="{CDFBEA7F-2BD5-0640-BF17-E8EC6F9B48DD}" destId="{9DA2CEF3-7460-FA41-B822-A5F3C452BF41}" srcOrd="0" destOrd="0" presId="urn:microsoft.com/office/officeart/2005/8/layout/chevron1"/>
    <dgm:cxn modelId="{775D1AAB-0E0D-DA42-A09A-EDC02E580742}" type="presOf" srcId="{5D0E1199-A0AC-0E4C-A577-A23FEC4CD3C9}" destId="{ECE70BF7-0EAA-A64F-9A22-EB5614D36C9D}" srcOrd="0" destOrd="0" presId="urn:microsoft.com/office/officeart/2005/8/layout/chevron1"/>
    <dgm:cxn modelId="{019572D3-725E-CC4F-B127-628787DA6289}" type="presOf" srcId="{9546F458-6B5F-0642-9B0F-09D15326B4DD}" destId="{08D87FE7-600D-5C42-9CD4-FCF4BB3033E6}" srcOrd="0" destOrd="0" presId="urn:microsoft.com/office/officeart/2005/8/layout/chevron1"/>
    <dgm:cxn modelId="{B6F95F30-C650-E04A-A0FB-26AC60A7A585}" type="presParOf" srcId="{9DA2CEF3-7460-FA41-B822-A5F3C452BF41}" destId="{4D59599D-D8B4-1F49-A012-6D1316D33EB9}" srcOrd="0" destOrd="0" presId="urn:microsoft.com/office/officeart/2005/8/layout/chevron1"/>
    <dgm:cxn modelId="{E336D258-BDB2-3345-85F5-75916D5904B9}" type="presParOf" srcId="{9DA2CEF3-7460-FA41-B822-A5F3C452BF41}" destId="{AA90B15D-AFCF-CF41-8648-5EB696456CBF}" srcOrd="1" destOrd="0" presId="urn:microsoft.com/office/officeart/2005/8/layout/chevron1"/>
    <dgm:cxn modelId="{3539D127-B012-C348-83C7-B8955814E438}" type="presParOf" srcId="{9DA2CEF3-7460-FA41-B822-A5F3C452BF41}" destId="{08D87FE7-600D-5C42-9CD4-FCF4BB3033E6}" srcOrd="2" destOrd="0" presId="urn:microsoft.com/office/officeart/2005/8/layout/chevron1"/>
    <dgm:cxn modelId="{AC97F7FC-9C7C-634F-98CF-E0BF09EDC5EA}" type="presParOf" srcId="{9DA2CEF3-7460-FA41-B822-A5F3C452BF41}" destId="{688564FE-E9CD-DB41-BE24-6C0F36BCD0B3}" srcOrd="3" destOrd="0" presId="urn:microsoft.com/office/officeart/2005/8/layout/chevron1"/>
    <dgm:cxn modelId="{76E39295-0EFA-2844-98FD-C554649002A5}" type="presParOf" srcId="{9DA2CEF3-7460-FA41-B822-A5F3C452BF41}" destId="{5A1E9191-E763-004B-B874-2A68B0801111}" srcOrd="4" destOrd="0" presId="urn:microsoft.com/office/officeart/2005/8/layout/chevron1"/>
    <dgm:cxn modelId="{EA73D00A-82E5-4843-91B4-C69486FF73D7}" type="presParOf" srcId="{9DA2CEF3-7460-FA41-B822-A5F3C452BF41}" destId="{889824AB-1182-664F-9E58-0CB5B2D1BBB9}" srcOrd="5" destOrd="0" presId="urn:microsoft.com/office/officeart/2005/8/layout/chevron1"/>
    <dgm:cxn modelId="{2AF43917-6F2D-CB48-837F-03237D50E2BC}" type="presParOf" srcId="{9DA2CEF3-7460-FA41-B822-A5F3C452BF41}" destId="{ECE70BF7-0EAA-A64F-9A22-EB5614D36C9D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29E9F33-0988-BD47-A766-0EB92EEB5750}" type="doc">
      <dgm:prSet loTypeId="urn:microsoft.com/office/officeart/2005/8/layout/hierarchy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5399A3-9AA4-E645-AE7B-FF58741AD760}" type="pres">
      <dgm:prSet presAssocID="{529E9F33-0988-BD47-A766-0EB92EEB5750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B8FE2B0D-B2D0-B045-A6F6-4CA66441881C}" type="presOf" srcId="{529E9F33-0988-BD47-A766-0EB92EEB5750}" destId="{A85399A3-9AA4-E645-AE7B-FF58741AD760}" srcOrd="0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DFBEA7F-2BD5-0640-BF17-E8EC6F9B48DD}" type="doc">
      <dgm:prSet loTypeId="urn:microsoft.com/office/officeart/2005/8/layout/chevron1" loCatId="" qsTypeId="urn:microsoft.com/office/officeart/2005/8/quickstyle/simple2" qsCatId="simple" csTypeId="urn:microsoft.com/office/officeart/2005/8/colors/accent0_1" csCatId="mainScheme" phldr="1"/>
      <dgm:spPr/>
    </dgm:pt>
    <dgm:pt modelId="{71DDAEC4-2701-7244-A399-2A28897CB00D}">
      <dgm:prSet phldrT="[Text]"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Business Decisions</a:t>
          </a:r>
          <a:endParaRPr lang="en-US" sz="1400" b="1" dirty="0"/>
        </a:p>
      </dgm:t>
    </dgm:pt>
    <dgm:pt modelId="{844FC9B6-9823-304C-B502-375E0D34D259}" type="sibTrans" cxnId="{78060956-EF4F-6C4A-AA66-457FF4F98495}">
      <dgm:prSet/>
      <dgm:spPr/>
      <dgm:t>
        <a:bodyPr/>
        <a:lstStyle/>
        <a:p>
          <a:endParaRPr lang="en-US"/>
        </a:p>
      </dgm:t>
    </dgm:pt>
    <dgm:pt modelId="{EB34F30A-2FFD-AB45-8656-92875BB6A0AC}" type="parTrans" cxnId="{78060956-EF4F-6C4A-AA66-457FF4F98495}">
      <dgm:prSet/>
      <dgm:spPr/>
      <dgm:t>
        <a:bodyPr/>
        <a:lstStyle/>
        <a:p>
          <a:endParaRPr lang="en-US"/>
        </a:p>
      </dgm:t>
    </dgm:pt>
    <dgm:pt modelId="{9546F458-6B5F-0642-9B0F-09D15326B4DD}">
      <dgm:prSet custT="1"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300" b="1" dirty="0" smtClean="0"/>
            <a:t>Our Assumptions</a:t>
          </a:r>
          <a:endParaRPr lang="en-US" sz="1300" b="1" dirty="0"/>
        </a:p>
      </dgm:t>
    </dgm:pt>
    <dgm:pt modelId="{92AD874A-3447-B54A-8180-F50DED64DEBA}" type="sibTrans" cxnId="{BD232DF9-6288-264D-9911-84FF88F23106}">
      <dgm:prSet/>
      <dgm:spPr/>
      <dgm:t>
        <a:bodyPr/>
        <a:lstStyle/>
        <a:p>
          <a:endParaRPr lang="en-US"/>
        </a:p>
      </dgm:t>
    </dgm:pt>
    <dgm:pt modelId="{605FC313-625C-1B45-846D-16BFFA024136}" type="parTrans" cxnId="{BD232DF9-6288-264D-9911-84FF88F23106}">
      <dgm:prSet/>
      <dgm:spPr/>
      <dgm:t>
        <a:bodyPr/>
        <a:lstStyle/>
        <a:p>
          <a:endParaRPr lang="en-US"/>
        </a:p>
      </dgm:t>
    </dgm:pt>
    <dgm:pt modelId="{975814ED-8AFC-854D-80A7-5B696641C113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/>
            <a:t>Problem Definition</a:t>
          </a:r>
          <a:endParaRPr lang="en-US" sz="1400" b="1" dirty="0"/>
        </a:p>
      </dgm:t>
    </dgm:pt>
    <dgm:pt modelId="{75622C87-FAD1-4A4E-A797-D084CDDB3606}" type="sibTrans" cxnId="{C89B6B0C-E236-574D-BB97-F23F30FC4FD9}">
      <dgm:prSet/>
      <dgm:spPr/>
      <dgm:t>
        <a:bodyPr/>
        <a:lstStyle/>
        <a:p>
          <a:endParaRPr lang="en-US"/>
        </a:p>
      </dgm:t>
    </dgm:pt>
    <dgm:pt modelId="{1B77ACC6-ADB0-E745-98FB-8A11B6FEEEFA}" type="parTrans" cxnId="{C89B6B0C-E236-574D-BB97-F23F30FC4FD9}">
      <dgm:prSet/>
      <dgm:spPr/>
      <dgm:t>
        <a:bodyPr/>
        <a:lstStyle/>
        <a:p>
          <a:endParaRPr lang="en-US"/>
        </a:p>
      </dgm:t>
    </dgm:pt>
    <dgm:pt modelId="{5D0E1199-A0AC-0E4C-A577-A23FEC4CD3C9}">
      <dgm:prSet custT="1"/>
      <dgm:spPr>
        <a:ln>
          <a:solidFill>
            <a:schemeClr val="tx1"/>
          </a:solidFill>
        </a:ln>
      </dgm:spPr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Conclusion</a:t>
          </a:r>
          <a:endParaRPr lang="en-US" sz="1400" b="1" dirty="0">
            <a:solidFill>
              <a:schemeClr val="tx1"/>
            </a:solidFill>
          </a:endParaRPr>
        </a:p>
      </dgm:t>
    </dgm:pt>
    <dgm:pt modelId="{91B07675-D990-8B48-8721-79B7F2D42E5C}" type="parTrans" cxnId="{97F90AEF-6505-3349-8045-05F9A4EF9F6B}">
      <dgm:prSet/>
      <dgm:spPr/>
      <dgm:t>
        <a:bodyPr/>
        <a:lstStyle/>
        <a:p>
          <a:endParaRPr lang="en-US"/>
        </a:p>
      </dgm:t>
    </dgm:pt>
    <dgm:pt modelId="{02C00B38-37AD-794D-9A28-D6868890D953}" type="sibTrans" cxnId="{97F90AEF-6505-3349-8045-05F9A4EF9F6B}">
      <dgm:prSet/>
      <dgm:spPr/>
      <dgm:t>
        <a:bodyPr/>
        <a:lstStyle/>
        <a:p>
          <a:endParaRPr lang="en-US"/>
        </a:p>
      </dgm:t>
    </dgm:pt>
    <dgm:pt modelId="{9DA2CEF3-7460-FA41-B822-A5F3C452BF41}" type="pres">
      <dgm:prSet presAssocID="{CDFBEA7F-2BD5-0640-BF17-E8EC6F9B48DD}" presName="Name0" presStyleCnt="0">
        <dgm:presLayoutVars>
          <dgm:dir/>
          <dgm:animLvl val="lvl"/>
          <dgm:resizeHandles val="exact"/>
        </dgm:presLayoutVars>
      </dgm:prSet>
      <dgm:spPr/>
    </dgm:pt>
    <dgm:pt modelId="{4D59599D-D8B4-1F49-A012-6D1316D33EB9}" type="pres">
      <dgm:prSet presAssocID="{975814ED-8AFC-854D-80A7-5B696641C11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90B15D-AFCF-CF41-8648-5EB696456CBF}" type="pres">
      <dgm:prSet presAssocID="{75622C87-FAD1-4A4E-A797-D084CDDB3606}" presName="parTxOnlySpace" presStyleCnt="0"/>
      <dgm:spPr/>
    </dgm:pt>
    <dgm:pt modelId="{08D87FE7-600D-5C42-9CD4-FCF4BB3033E6}" type="pres">
      <dgm:prSet presAssocID="{9546F458-6B5F-0642-9B0F-09D15326B4D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8564FE-E9CD-DB41-BE24-6C0F36BCD0B3}" type="pres">
      <dgm:prSet presAssocID="{92AD874A-3447-B54A-8180-F50DED64DEBA}" presName="parTxOnlySpace" presStyleCnt="0"/>
      <dgm:spPr/>
    </dgm:pt>
    <dgm:pt modelId="{5A1E9191-E763-004B-B874-2A68B0801111}" type="pres">
      <dgm:prSet presAssocID="{71DDAEC4-2701-7244-A399-2A28897CB00D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9824AB-1182-664F-9E58-0CB5B2D1BBB9}" type="pres">
      <dgm:prSet presAssocID="{844FC9B6-9823-304C-B502-375E0D34D259}" presName="parTxOnlySpace" presStyleCnt="0"/>
      <dgm:spPr/>
    </dgm:pt>
    <dgm:pt modelId="{ECE70BF7-0EAA-A64F-9A22-EB5614D36C9D}" type="pres">
      <dgm:prSet presAssocID="{5D0E1199-A0AC-0E4C-A577-A23FEC4CD3C9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F3B33D-0513-4342-A7AD-D7A4914443C1}" type="presOf" srcId="{71DDAEC4-2701-7244-A399-2A28897CB00D}" destId="{5A1E9191-E763-004B-B874-2A68B0801111}" srcOrd="0" destOrd="0" presId="urn:microsoft.com/office/officeart/2005/8/layout/chevron1"/>
    <dgm:cxn modelId="{97F90AEF-6505-3349-8045-05F9A4EF9F6B}" srcId="{CDFBEA7F-2BD5-0640-BF17-E8EC6F9B48DD}" destId="{5D0E1199-A0AC-0E4C-A577-A23FEC4CD3C9}" srcOrd="3" destOrd="0" parTransId="{91B07675-D990-8B48-8721-79B7F2D42E5C}" sibTransId="{02C00B38-37AD-794D-9A28-D6868890D953}"/>
    <dgm:cxn modelId="{4D0C1693-682E-674C-8440-F6B1D097CDB1}" type="presOf" srcId="{5D0E1199-A0AC-0E4C-A577-A23FEC4CD3C9}" destId="{ECE70BF7-0EAA-A64F-9A22-EB5614D36C9D}" srcOrd="0" destOrd="0" presId="urn:microsoft.com/office/officeart/2005/8/layout/chevron1"/>
    <dgm:cxn modelId="{68822E27-48F3-B241-A916-F5C3727AA278}" type="presOf" srcId="{CDFBEA7F-2BD5-0640-BF17-E8EC6F9B48DD}" destId="{9DA2CEF3-7460-FA41-B822-A5F3C452BF41}" srcOrd="0" destOrd="0" presId="urn:microsoft.com/office/officeart/2005/8/layout/chevron1"/>
    <dgm:cxn modelId="{C89B6B0C-E236-574D-BB97-F23F30FC4FD9}" srcId="{CDFBEA7F-2BD5-0640-BF17-E8EC6F9B48DD}" destId="{975814ED-8AFC-854D-80A7-5B696641C113}" srcOrd="0" destOrd="0" parTransId="{1B77ACC6-ADB0-E745-98FB-8A11B6FEEEFA}" sibTransId="{75622C87-FAD1-4A4E-A797-D084CDDB3606}"/>
    <dgm:cxn modelId="{F607DDDF-0657-C845-832E-9B8F4871B941}" type="presOf" srcId="{975814ED-8AFC-854D-80A7-5B696641C113}" destId="{4D59599D-D8B4-1F49-A012-6D1316D33EB9}" srcOrd="0" destOrd="0" presId="urn:microsoft.com/office/officeart/2005/8/layout/chevron1"/>
    <dgm:cxn modelId="{BD232DF9-6288-264D-9911-84FF88F23106}" srcId="{CDFBEA7F-2BD5-0640-BF17-E8EC6F9B48DD}" destId="{9546F458-6B5F-0642-9B0F-09D15326B4DD}" srcOrd="1" destOrd="0" parTransId="{605FC313-625C-1B45-846D-16BFFA024136}" sibTransId="{92AD874A-3447-B54A-8180-F50DED64DEBA}"/>
    <dgm:cxn modelId="{78060956-EF4F-6C4A-AA66-457FF4F98495}" srcId="{CDFBEA7F-2BD5-0640-BF17-E8EC6F9B48DD}" destId="{71DDAEC4-2701-7244-A399-2A28897CB00D}" srcOrd="2" destOrd="0" parTransId="{EB34F30A-2FFD-AB45-8656-92875BB6A0AC}" sibTransId="{844FC9B6-9823-304C-B502-375E0D34D259}"/>
    <dgm:cxn modelId="{6009119C-9C59-A34E-97C8-F964800F4036}" type="presOf" srcId="{9546F458-6B5F-0642-9B0F-09D15326B4DD}" destId="{08D87FE7-600D-5C42-9CD4-FCF4BB3033E6}" srcOrd="0" destOrd="0" presId="urn:microsoft.com/office/officeart/2005/8/layout/chevron1"/>
    <dgm:cxn modelId="{77132B89-A22B-D14E-81EB-AD900476606C}" type="presParOf" srcId="{9DA2CEF3-7460-FA41-B822-A5F3C452BF41}" destId="{4D59599D-D8B4-1F49-A012-6D1316D33EB9}" srcOrd="0" destOrd="0" presId="urn:microsoft.com/office/officeart/2005/8/layout/chevron1"/>
    <dgm:cxn modelId="{E1BC09E1-F0C5-5749-83C2-DB0C8D006DEC}" type="presParOf" srcId="{9DA2CEF3-7460-FA41-B822-A5F3C452BF41}" destId="{AA90B15D-AFCF-CF41-8648-5EB696456CBF}" srcOrd="1" destOrd="0" presId="urn:microsoft.com/office/officeart/2005/8/layout/chevron1"/>
    <dgm:cxn modelId="{B9898480-0505-4445-BEB8-0FFABD056823}" type="presParOf" srcId="{9DA2CEF3-7460-FA41-B822-A5F3C452BF41}" destId="{08D87FE7-600D-5C42-9CD4-FCF4BB3033E6}" srcOrd="2" destOrd="0" presId="urn:microsoft.com/office/officeart/2005/8/layout/chevron1"/>
    <dgm:cxn modelId="{5BE21E2D-357D-7F4A-9506-BF6461A75384}" type="presParOf" srcId="{9DA2CEF3-7460-FA41-B822-A5F3C452BF41}" destId="{688564FE-E9CD-DB41-BE24-6C0F36BCD0B3}" srcOrd="3" destOrd="0" presId="urn:microsoft.com/office/officeart/2005/8/layout/chevron1"/>
    <dgm:cxn modelId="{DE3CA89F-D1E3-964E-8CBA-75286690CC33}" type="presParOf" srcId="{9DA2CEF3-7460-FA41-B822-A5F3C452BF41}" destId="{5A1E9191-E763-004B-B874-2A68B0801111}" srcOrd="4" destOrd="0" presId="urn:microsoft.com/office/officeart/2005/8/layout/chevron1"/>
    <dgm:cxn modelId="{6CDB3715-3F88-364E-81D3-698EE8345243}" type="presParOf" srcId="{9DA2CEF3-7460-FA41-B822-A5F3C452BF41}" destId="{889824AB-1182-664F-9E58-0CB5B2D1BBB9}" srcOrd="5" destOrd="0" presId="urn:microsoft.com/office/officeart/2005/8/layout/chevron1"/>
    <dgm:cxn modelId="{3D393412-9D31-634D-8FF7-4D0A59807172}" type="presParOf" srcId="{9DA2CEF3-7460-FA41-B822-A5F3C452BF41}" destId="{ECE70BF7-0EAA-A64F-9A22-EB5614D36C9D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EF253A9-A198-8645-9C36-4DAF94699D02}" type="doc">
      <dgm:prSet loTypeId="urn:microsoft.com/office/officeart/2005/8/layout/vList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5D71182-2EED-0E48-8772-B1590F017578}">
      <dgm:prSet phldrT="[Text]" phldr="1"/>
      <dgm:spPr/>
      <dgm:t>
        <a:bodyPr/>
        <a:lstStyle/>
        <a:p>
          <a:endParaRPr lang="en-US" dirty="0"/>
        </a:p>
      </dgm:t>
    </dgm:pt>
    <dgm:pt modelId="{4E6A3475-603F-EA45-9583-6928D8F5C15C}" type="parTrans" cxnId="{DA6E2692-2013-E648-A5BE-E8AEE427CDC4}">
      <dgm:prSet/>
      <dgm:spPr/>
      <dgm:t>
        <a:bodyPr/>
        <a:lstStyle/>
        <a:p>
          <a:endParaRPr lang="en-US"/>
        </a:p>
      </dgm:t>
    </dgm:pt>
    <dgm:pt modelId="{18B2DF17-CE08-F743-A544-290274A48962}" type="sibTrans" cxnId="{DA6E2692-2013-E648-A5BE-E8AEE427CDC4}">
      <dgm:prSet/>
      <dgm:spPr/>
      <dgm:t>
        <a:bodyPr/>
        <a:lstStyle/>
        <a:p>
          <a:endParaRPr lang="en-US"/>
        </a:p>
      </dgm:t>
    </dgm:pt>
    <dgm:pt modelId="{45E78391-180B-A641-88D9-8B62FD136A55}">
      <dgm:prSet phldrT="[Text]"/>
      <dgm:spPr/>
      <dgm:t>
        <a:bodyPr/>
        <a:lstStyle/>
        <a:p>
          <a:r>
            <a:rPr lang="en-US" dirty="0" smtClean="0"/>
            <a:t>Three types of enterprises </a:t>
          </a:r>
          <a:r>
            <a:rPr lang="mr-IN" dirty="0" smtClean="0"/>
            <a:t>–</a:t>
          </a:r>
          <a:r>
            <a:rPr lang="en-US" dirty="0" smtClean="0"/>
            <a:t> Government, Private and Public.</a:t>
          </a:r>
          <a:endParaRPr lang="en-US" dirty="0"/>
        </a:p>
      </dgm:t>
    </dgm:pt>
    <dgm:pt modelId="{6FE05E0A-E437-024F-9BA1-D297D4DE50BA}" type="parTrans" cxnId="{7C81032B-6F87-614A-88BF-8342C8E4DB23}">
      <dgm:prSet/>
      <dgm:spPr/>
      <dgm:t>
        <a:bodyPr/>
        <a:lstStyle/>
        <a:p>
          <a:endParaRPr lang="en-US"/>
        </a:p>
      </dgm:t>
    </dgm:pt>
    <dgm:pt modelId="{DF6DE2A6-E134-8C46-BCC5-9DBA13176903}" type="sibTrans" cxnId="{7C81032B-6F87-614A-88BF-8342C8E4DB23}">
      <dgm:prSet/>
      <dgm:spPr/>
      <dgm:t>
        <a:bodyPr/>
        <a:lstStyle/>
        <a:p>
          <a:endParaRPr lang="en-US"/>
        </a:p>
      </dgm:t>
    </dgm:pt>
    <dgm:pt modelId="{5078EA7C-B1E3-3743-9020-2124D435E804}">
      <dgm:prSet phldrT="[Text]" phldr="1"/>
      <dgm:spPr/>
      <dgm:t>
        <a:bodyPr/>
        <a:lstStyle/>
        <a:p>
          <a:endParaRPr lang="en-US"/>
        </a:p>
      </dgm:t>
    </dgm:pt>
    <dgm:pt modelId="{55985160-FC86-AB45-9662-5DA19C179F50}" type="parTrans" cxnId="{1CF45AE2-11FC-D844-9882-C4DFAB82DC05}">
      <dgm:prSet/>
      <dgm:spPr/>
      <dgm:t>
        <a:bodyPr/>
        <a:lstStyle/>
        <a:p>
          <a:endParaRPr lang="en-US"/>
        </a:p>
      </dgm:t>
    </dgm:pt>
    <dgm:pt modelId="{7001E475-934F-C34E-9133-717F5746CD09}" type="sibTrans" cxnId="{1CF45AE2-11FC-D844-9882-C4DFAB82DC05}">
      <dgm:prSet/>
      <dgm:spPr/>
      <dgm:t>
        <a:bodyPr/>
        <a:lstStyle/>
        <a:p>
          <a:endParaRPr lang="en-US"/>
        </a:p>
      </dgm:t>
    </dgm:pt>
    <dgm:pt modelId="{FD43D13D-076D-8144-809B-2509D521144B}">
      <dgm:prSet phldrT="[Text]"/>
      <dgm:spPr/>
      <dgm:t>
        <a:bodyPr/>
        <a:lstStyle/>
        <a:p>
          <a:r>
            <a:rPr lang="en-US" dirty="0" smtClean="0"/>
            <a:t>Two subcategories for Private and Public companies </a:t>
          </a:r>
          <a:r>
            <a:rPr lang="mr-IN" dirty="0" smtClean="0"/>
            <a:t>–</a:t>
          </a:r>
          <a:r>
            <a:rPr lang="en-US" dirty="0" smtClean="0"/>
            <a:t> Small and Large.</a:t>
          </a:r>
          <a:endParaRPr lang="en-US" dirty="0"/>
        </a:p>
      </dgm:t>
    </dgm:pt>
    <dgm:pt modelId="{819845D7-7622-AC44-B3C7-DEEA113488A6}" type="parTrans" cxnId="{E7B1D180-8A7B-BB42-9396-687485721196}">
      <dgm:prSet/>
      <dgm:spPr/>
      <dgm:t>
        <a:bodyPr/>
        <a:lstStyle/>
        <a:p>
          <a:endParaRPr lang="en-US"/>
        </a:p>
      </dgm:t>
    </dgm:pt>
    <dgm:pt modelId="{B6E9DC25-EFD6-6444-AD5F-88247FE4A9B2}" type="sibTrans" cxnId="{E7B1D180-8A7B-BB42-9396-687485721196}">
      <dgm:prSet/>
      <dgm:spPr/>
      <dgm:t>
        <a:bodyPr/>
        <a:lstStyle/>
        <a:p>
          <a:endParaRPr lang="en-US"/>
        </a:p>
      </dgm:t>
    </dgm:pt>
    <dgm:pt modelId="{F4CB47E0-9037-4249-AA64-A69884B57D61}" type="pres">
      <dgm:prSet presAssocID="{CEF253A9-A198-8645-9C36-4DAF94699D02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911E739-B1B9-1443-8B59-B9848932F347}" type="pres">
      <dgm:prSet presAssocID="{35D71182-2EED-0E48-8772-B1590F017578}" presName="linNode" presStyleCnt="0"/>
      <dgm:spPr/>
    </dgm:pt>
    <dgm:pt modelId="{9EACAD2F-7A89-BE42-8BF8-CF0A80AA98F7}" type="pres">
      <dgm:prSet presAssocID="{35D71182-2EED-0E48-8772-B1590F017578}" presName="parentShp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4B645A-7A1E-E443-A1EC-5C1EB81E18CC}" type="pres">
      <dgm:prSet presAssocID="{35D71182-2EED-0E48-8772-B1590F017578}" presName="childShp" presStyleLbl="b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0124C8-9D81-AB4E-992E-729EA3A360A1}" type="pres">
      <dgm:prSet presAssocID="{18B2DF17-CE08-F743-A544-290274A48962}" presName="spacing" presStyleCnt="0"/>
      <dgm:spPr/>
    </dgm:pt>
    <dgm:pt modelId="{721E152B-D412-564A-96C4-E59BC472B523}" type="pres">
      <dgm:prSet presAssocID="{5078EA7C-B1E3-3743-9020-2124D435E804}" presName="linNode" presStyleCnt="0"/>
      <dgm:spPr/>
    </dgm:pt>
    <dgm:pt modelId="{10C5BB8E-D460-5D43-8508-4B15AB3F32AB}" type="pres">
      <dgm:prSet presAssocID="{5078EA7C-B1E3-3743-9020-2124D435E804}" presName="parentShp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B7C79D-E558-F340-A848-B8685BCDB4B6}" type="pres">
      <dgm:prSet presAssocID="{5078EA7C-B1E3-3743-9020-2124D435E804}" presName="childShp" presStyleLbl="b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287522-EC3E-7D41-B777-C8C1FC981E94}" type="presOf" srcId="{35D71182-2EED-0E48-8772-B1590F017578}" destId="{9EACAD2F-7A89-BE42-8BF8-CF0A80AA98F7}" srcOrd="0" destOrd="0" presId="urn:microsoft.com/office/officeart/2005/8/layout/vList6"/>
    <dgm:cxn modelId="{DA6E2692-2013-E648-A5BE-E8AEE427CDC4}" srcId="{CEF253A9-A198-8645-9C36-4DAF94699D02}" destId="{35D71182-2EED-0E48-8772-B1590F017578}" srcOrd="0" destOrd="0" parTransId="{4E6A3475-603F-EA45-9583-6928D8F5C15C}" sibTransId="{18B2DF17-CE08-F743-A544-290274A48962}"/>
    <dgm:cxn modelId="{433865BA-6BB3-B347-B735-643E8DFFA042}" type="presOf" srcId="{5078EA7C-B1E3-3743-9020-2124D435E804}" destId="{10C5BB8E-D460-5D43-8508-4B15AB3F32AB}" srcOrd="0" destOrd="0" presId="urn:microsoft.com/office/officeart/2005/8/layout/vList6"/>
    <dgm:cxn modelId="{6B45F390-240B-604E-B3BC-120DB90DD8DC}" type="presOf" srcId="{CEF253A9-A198-8645-9C36-4DAF94699D02}" destId="{F4CB47E0-9037-4249-AA64-A69884B57D61}" srcOrd="0" destOrd="0" presId="urn:microsoft.com/office/officeart/2005/8/layout/vList6"/>
    <dgm:cxn modelId="{1CF45AE2-11FC-D844-9882-C4DFAB82DC05}" srcId="{CEF253A9-A198-8645-9C36-4DAF94699D02}" destId="{5078EA7C-B1E3-3743-9020-2124D435E804}" srcOrd="1" destOrd="0" parTransId="{55985160-FC86-AB45-9662-5DA19C179F50}" sibTransId="{7001E475-934F-C34E-9133-717F5746CD09}"/>
    <dgm:cxn modelId="{228642EE-F616-3E47-BD4B-46458B0D49EF}" type="presOf" srcId="{FD43D13D-076D-8144-809B-2509D521144B}" destId="{A2B7C79D-E558-F340-A848-B8685BCDB4B6}" srcOrd="0" destOrd="0" presId="urn:microsoft.com/office/officeart/2005/8/layout/vList6"/>
    <dgm:cxn modelId="{E7B1D180-8A7B-BB42-9396-687485721196}" srcId="{5078EA7C-B1E3-3743-9020-2124D435E804}" destId="{FD43D13D-076D-8144-809B-2509D521144B}" srcOrd="0" destOrd="0" parTransId="{819845D7-7622-AC44-B3C7-DEEA113488A6}" sibTransId="{B6E9DC25-EFD6-6444-AD5F-88247FE4A9B2}"/>
    <dgm:cxn modelId="{7C81032B-6F87-614A-88BF-8342C8E4DB23}" srcId="{35D71182-2EED-0E48-8772-B1590F017578}" destId="{45E78391-180B-A641-88D9-8B62FD136A55}" srcOrd="0" destOrd="0" parTransId="{6FE05E0A-E437-024F-9BA1-D297D4DE50BA}" sibTransId="{DF6DE2A6-E134-8C46-BCC5-9DBA13176903}"/>
    <dgm:cxn modelId="{C3EE0536-0E20-E342-99C3-CED633E7FE5A}" type="presOf" srcId="{45E78391-180B-A641-88D9-8B62FD136A55}" destId="{474B645A-7A1E-E443-A1EC-5C1EB81E18CC}" srcOrd="0" destOrd="0" presId="urn:microsoft.com/office/officeart/2005/8/layout/vList6"/>
    <dgm:cxn modelId="{0FFA52B4-804E-B34E-AFD7-5D0EBFEBAEB4}" type="presParOf" srcId="{F4CB47E0-9037-4249-AA64-A69884B57D61}" destId="{A911E739-B1B9-1443-8B59-B9848932F347}" srcOrd="0" destOrd="0" presId="urn:microsoft.com/office/officeart/2005/8/layout/vList6"/>
    <dgm:cxn modelId="{77A3AEC4-0189-8C4B-B580-77B4E220EC91}" type="presParOf" srcId="{A911E739-B1B9-1443-8B59-B9848932F347}" destId="{9EACAD2F-7A89-BE42-8BF8-CF0A80AA98F7}" srcOrd="0" destOrd="0" presId="urn:microsoft.com/office/officeart/2005/8/layout/vList6"/>
    <dgm:cxn modelId="{47D8E610-CBE0-3146-ABAC-225E7542B242}" type="presParOf" srcId="{A911E739-B1B9-1443-8B59-B9848932F347}" destId="{474B645A-7A1E-E443-A1EC-5C1EB81E18CC}" srcOrd="1" destOrd="0" presId="urn:microsoft.com/office/officeart/2005/8/layout/vList6"/>
    <dgm:cxn modelId="{7EB60564-00E6-084B-A460-564ADB5D0087}" type="presParOf" srcId="{F4CB47E0-9037-4249-AA64-A69884B57D61}" destId="{350124C8-9D81-AB4E-992E-729EA3A360A1}" srcOrd="1" destOrd="0" presId="urn:microsoft.com/office/officeart/2005/8/layout/vList6"/>
    <dgm:cxn modelId="{757E007E-8DC3-4447-8AD4-A456F17F9887}" type="presParOf" srcId="{F4CB47E0-9037-4249-AA64-A69884B57D61}" destId="{721E152B-D412-564A-96C4-E59BC472B523}" srcOrd="2" destOrd="0" presId="urn:microsoft.com/office/officeart/2005/8/layout/vList6"/>
    <dgm:cxn modelId="{E7F51FDF-07F5-E64F-A75C-536FE65F5E22}" type="presParOf" srcId="{721E152B-D412-564A-96C4-E59BC472B523}" destId="{10C5BB8E-D460-5D43-8508-4B15AB3F32AB}" srcOrd="0" destOrd="0" presId="urn:microsoft.com/office/officeart/2005/8/layout/vList6"/>
    <dgm:cxn modelId="{F238091B-29BA-2242-AFE5-19DCB2021FB3}" type="presParOf" srcId="{721E152B-D412-564A-96C4-E59BC472B523}" destId="{A2B7C79D-E558-F340-A848-B8685BCDB4B6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46A085B-6865-6D4C-B7EF-290D85293F42}" type="doc">
      <dgm:prSet loTypeId="urn:microsoft.com/office/officeart/2005/8/layout/pyramid2" loCatId="" qsTypeId="urn:microsoft.com/office/officeart/2005/8/quickstyle/simple4" qsCatId="simple" csTypeId="urn:microsoft.com/office/officeart/2005/8/colors/accent1_2" csCatId="accent1" phldr="1"/>
      <dgm:spPr/>
    </dgm:pt>
    <dgm:pt modelId="{4BC9791E-FF81-BF47-8BCC-4825543E97DB}">
      <dgm:prSet phldrT="[Text]"/>
      <dgm:spPr/>
      <dgm:t>
        <a:bodyPr/>
        <a:lstStyle/>
        <a:p>
          <a:r>
            <a:rPr lang="en-US" dirty="0" smtClean="0"/>
            <a:t>Employee Education</a:t>
          </a:r>
          <a:endParaRPr lang="en-US" dirty="0"/>
        </a:p>
      </dgm:t>
    </dgm:pt>
    <dgm:pt modelId="{5A7FF268-254C-8C45-8955-3F5D3567EEB9}" type="parTrans" cxnId="{F7F2E317-5292-134A-B569-4337D15BEBD0}">
      <dgm:prSet/>
      <dgm:spPr/>
      <dgm:t>
        <a:bodyPr/>
        <a:lstStyle/>
        <a:p>
          <a:endParaRPr lang="en-US"/>
        </a:p>
      </dgm:t>
    </dgm:pt>
    <dgm:pt modelId="{EF068494-103B-F744-9B1F-A4E6CB8A7145}" type="sibTrans" cxnId="{F7F2E317-5292-134A-B569-4337D15BEBD0}">
      <dgm:prSet/>
      <dgm:spPr/>
      <dgm:t>
        <a:bodyPr/>
        <a:lstStyle/>
        <a:p>
          <a:endParaRPr lang="en-US"/>
        </a:p>
      </dgm:t>
    </dgm:pt>
    <dgm:pt modelId="{858267B6-5076-F848-B936-F7EF4C93DAD1}">
      <dgm:prSet phldrT="[Text]"/>
      <dgm:spPr/>
      <dgm:t>
        <a:bodyPr/>
        <a:lstStyle/>
        <a:p>
          <a:r>
            <a:rPr lang="en-US" dirty="0" smtClean="0"/>
            <a:t>Two Factor Authentication</a:t>
          </a:r>
          <a:endParaRPr lang="en-US" dirty="0"/>
        </a:p>
      </dgm:t>
    </dgm:pt>
    <dgm:pt modelId="{81DE209F-71BE-344A-B68F-D0ED6962B5B1}" type="parTrans" cxnId="{A55F4F16-620D-2A4D-994E-A4DA70A0F232}">
      <dgm:prSet/>
      <dgm:spPr/>
      <dgm:t>
        <a:bodyPr/>
        <a:lstStyle/>
        <a:p>
          <a:endParaRPr lang="en-US"/>
        </a:p>
      </dgm:t>
    </dgm:pt>
    <dgm:pt modelId="{2D65F26E-8D28-BA46-8180-73E41BA2F9BB}" type="sibTrans" cxnId="{A55F4F16-620D-2A4D-994E-A4DA70A0F232}">
      <dgm:prSet/>
      <dgm:spPr/>
      <dgm:t>
        <a:bodyPr/>
        <a:lstStyle/>
        <a:p>
          <a:endParaRPr lang="en-US"/>
        </a:p>
      </dgm:t>
    </dgm:pt>
    <dgm:pt modelId="{F6416BA1-EA23-824B-9E41-7A9A54A55A26}">
      <dgm:prSet custT="1"/>
      <dgm:spPr/>
      <dgm:t>
        <a:bodyPr/>
        <a:lstStyle/>
        <a:p>
          <a:r>
            <a:rPr lang="en-US" sz="1800" dirty="0" smtClean="0"/>
            <a:t>Filter Data</a:t>
          </a:r>
          <a:endParaRPr lang="en-US" sz="1800" dirty="0"/>
        </a:p>
      </dgm:t>
    </dgm:pt>
    <dgm:pt modelId="{8F3D529C-337D-C346-9865-D84FA9FB402A}" type="parTrans" cxnId="{ED707808-4D06-C242-AD47-2A93C4E34E78}">
      <dgm:prSet/>
      <dgm:spPr/>
      <dgm:t>
        <a:bodyPr/>
        <a:lstStyle/>
        <a:p>
          <a:endParaRPr lang="en-US"/>
        </a:p>
      </dgm:t>
    </dgm:pt>
    <dgm:pt modelId="{2164D7F5-0416-4244-ABA1-0049F30BF8D0}" type="sibTrans" cxnId="{ED707808-4D06-C242-AD47-2A93C4E34E78}">
      <dgm:prSet/>
      <dgm:spPr/>
      <dgm:t>
        <a:bodyPr/>
        <a:lstStyle/>
        <a:p>
          <a:endParaRPr lang="en-US"/>
        </a:p>
      </dgm:t>
    </dgm:pt>
    <dgm:pt modelId="{36CF41DD-E2ED-AB43-ABD5-87A6CFA83934}">
      <dgm:prSet/>
      <dgm:spPr/>
      <dgm:t>
        <a:bodyPr/>
        <a:lstStyle/>
        <a:p>
          <a:r>
            <a:rPr lang="en-US" dirty="0" smtClean="0"/>
            <a:t>Firewall</a:t>
          </a:r>
          <a:endParaRPr lang="en-US" dirty="0"/>
        </a:p>
      </dgm:t>
    </dgm:pt>
    <dgm:pt modelId="{CA44AC0C-9D8C-EE4E-91DB-0B5E774760EC}" type="parTrans" cxnId="{3C2948AA-07C3-1D44-A8A0-8D0023B6DD53}">
      <dgm:prSet/>
      <dgm:spPr/>
      <dgm:t>
        <a:bodyPr/>
        <a:lstStyle/>
        <a:p>
          <a:endParaRPr lang="en-US"/>
        </a:p>
      </dgm:t>
    </dgm:pt>
    <dgm:pt modelId="{B22D9A7A-11A9-7249-9308-DC1C4E7207DF}" type="sibTrans" cxnId="{3C2948AA-07C3-1D44-A8A0-8D0023B6DD53}">
      <dgm:prSet/>
      <dgm:spPr/>
      <dgm:t>
        <a:bodyPr/>
        <a:lstStyle/>
        <a:p>
          <a:endParaRPr lang="en-US"/>
        </a:p>
      </dgm:t>
    </dgm:pt>
    <dgm:pt modelId="{9F4168E2-F1AD-A541-97E1-07DF2C07C222}">
      <dgm:prSet/>
      <dgm:spPr/>
      <dgm:t>
        <a:bodyPr/>
        <a:lstStyle/>
        <a:p>
          <a:r>
            <a:rPr lang="en-US" dirty="0" smtClean="0"/>
            <a:t>Anti Malware Software</a:t>
          </a:r>
          <a:endParaRPr lang="en-US" dirty="0"/>
        </a:p>
      </dgm:t>
    </dgm:pt>
    <dgm:pt modelId="{686104C5-D536-0449-BD13-E5292B7822F3}" type="parTrans" cxnId="{1162DC35-0394-E345-A12D-0B799B0CE160}">
      <dgm:prSet/>
      <dgm:spPr/>
      <dgm:t>
        <a:bodyPr/>
        <a:lstStyle/>
        <a:p>
          <a:endParaRPr lang="en-US"/>
        </a:p>
      </dgm:t>
    </dgm:pt>
    <dgm:pt modelId="{FE4FA4BF-EE69-8949-8AB5-F089B543C9EA}" type="sibTrans" cxnId="{1162DC35-0394-E345-A12D-0B799B0CE160}">
      <dgm:prSet/>
      <dgm:spPr/>
      <dgm:t>
        <a:bodyPr/>
        <a:lstStyle/>
        <a:p>
          <a:endParaRPr lang="en-US"/>
        </a:p>
      </dgm:t>
    </dgm:pt>
    <dgm:pt modelId="{778C727E-FFA6-364B-9FFA-3CA36349B9D4}">
      <dgm:prSet/>
      <dgm:spPr/>
      <dgm:t>
        <a:bodyPr/>
        <a:lstStyle/>
        <a:p>
          <a:r>
            <a:rPr lang="en-US" dirty="0" smtClean="0"/>
            <a:t>Routine Data Backups</a:t>
          </a:r>
          <a:endParaRPr lang="en-US" dirty="0"/>
        </a:p>
      </dgm:t>
    </dgm:pt>
    <dgm:pt modelId="{F006AA32-AB10-6440-987D-23233F417BE4}" type="parTrans" cxnId="{9AFBE2EF-E6F7-4A4E-9F53-42906380FCCB}">
      <dgm:prSet/>
      <dgm:spPr/>
      <dgm:t>
        <a:bodyPr/>
        <a:lstStyle/>
        <a:p>
          <a:endParaRPr lang="en-US"/>
        </a:p>
      </dgm:t>
    </dgm:pt>
    <dgm:pt modelId="{60445B00-F8B6-204B-9F3A-5D4B1C843C5A}" type="sibTrans" cxnId="{9AFBE2EF-E6F7-4A4E-9F53-42906380FCCB}">
      <dgm:prSet/>
      <dgm:spPr/>
      <dgm:t>
        <a:bodyPr/>
        <a:lstStyle/>
        <a:p>
          <a:endParaRPr lang="en-US"/>
        </a:p>
      </dgm:t>
    </dgm:pt>
    <dgm:pt modelId="{7417C996-69D8-694A-AA97-6781D477F0F5}" type="pres">
      <dgm:prSet presAssocID="{C46A085B-6865-6D4C-B7EF-290D85293F42}" presName="compositeShape" presStyleCnt="0">
        <dgm:presLayoutVars>
          <dgm:dir/>
          <dgm:resizeHandles/>
        </dgm:presLayoutVars>
      </dgm:prSet>
      <dgm:spPr/>
    </dgm:pt>
    <dgm:pt modelId="{2659094E-FE27-B84A-BB21-91DB5DCB6221}" type="pres">
      <dgm:prSet presAssocID="{C46A085B-6865-6D4C-B7EF-290D85293F42}" presName="pyramid" presStyleLbl="node1" presStyleIdx="0" presStyleCnt="1"/>
      <dgm:spPr/>
    </dgm:pt>
    <dgm:pt modelId="{309FBAA9-093B-8D42-91D5-C9867D7DA507}" type="pres">
      <dgm:prSet presAssocID="{C46A085B-6865-6D4C-B7EF-290D85293F42}" presName="theList" presStyleCnt="0"/>
      <dgm:spPr/>
    </dgm:pt>
    <dgm:pt modelId="{BF6AF6D9-BF27-DA4D-9EA4-84FEF7D4DE76}" type="pres">
      <dgm:prSet presAssocID="{F6416BA1-EA23-824B-9E41-7A9A54A55A26}" presName="aNode" presStyleLbl="fg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9E7EE1-594D-D041-BFC8-A5A1182BC17E}" type="pres">
      <dgm:prSet presAssocID="{F6416BA1-EA23-824B-9E41-7A9A54A55A26}" presName="aSpace" presStyleCnt="0"/>
      <dgm:spPr/>
    </dgm:pt>
    <dgm:pt modelId="{07D83BD9-C2AB-7348-9878-F41E5C844AD8}" type="pres">
      <dgm:prSet presAssocID="{36CF41DD-E2ED-AB43-ABD5-87A6CFA83934}" presName="aNode" presStyleLbl="fg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29104A-79B3-414D-9B41-3F2C407B1FBB}" type="pres">
      <dgm:prSet presAssocID="{36CF41DD-E2ED-AB43-ABD5-87A6CFA83934}" presName="aSpace" presStyleCnt="0"/>
      <dgm:spPr/>
    </dgm:pt>
    <dgm:pt modelId="{2F11384F-EEAF-B741-81B7-373267A87AB5}" type="pres">
      <dgm:prSet presAssocID="{778C727E-FFA6-364B-9FFA-3CA36349B9D4}" presName="aNode" presStyleLbl="fg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1391B3-AB05-4D4F-AC4A-A03A8DA4CBC1}" type="pres">
      <dgm:prSet presAssocID="{778C727E-FFA6-364B-9FFA-3CA36349B9D4}" presName="aSpace" presStyleCnt="0"/>
      <dgm:spPr/>
    </dgm:pt>
    <dgm:pt modelId="{18857388-A0E9-494C-9CC8-982311486A51}" type="pres">
      <dgm:prSet presAssocID="{4BC9791E-FF81-BF47-8BCC-4825543E97DB}" presName="aNode" presStyleLbl="fg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142F08-74D2-9140-AF6B-D7AB9A6D4A5B}" type="pres">
      <dgm:prSet presAssocID="{4BC9791E-FF81-BF47-8BCC-4825543E97DB}" presName="aSpace" presStyleCnt="0"/>
      <dgm:spPr/>
    </dgm:pt>
    <dgm:pt modelId="{8D5AE787-40EB-2E4E-94CC-570EEBD05DF6}" type="pres">
      <dgm:prSet presAssocID="{858267B6-5076-F848-B936-F7EF4C93DAD1}" presName="aNode" presStyleLbl="fg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75A63E-42FB-C94E-8C08-D1A8DAC71911}" type="pres">
      <dgm:prSet presAssocID="{858267B6-5076-F848-B936-F7EF4C93DAD1}" presName="aSpace" presStyleCnt="0"/>
      <dgm:spPr/>
    </dgm:pt>
    <dgm:pt modelId="{434117CE-A812-504E-8B88-CDF74DFBCD57}" type="pres">
      <dgm:prSet presAssocID="{9F4168E2-F1AD-A541-97E1-07DF2C07C222}" presName="aNode" presStyleLbl="fg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285387-D4BE-A944-AA57-561AE86985F3}" type="pres">
      <dgm:prSet presAssocID="{9F4168E2-F1AD-A541-97E1-07DF2C07C222}" presName="aSpace" presStyleCnt="0"/>
      <dgm:spPr/>
    </dgm:pt>
  </dgm:ptLst>
  <dgm:cxnLst>
    <dgm:cxn modelId="{2861C74B-4D0D-8B4E-8528-C7472691ABE8}" type="presOf" srcId="{858267B6-5076-F848-B936-F7EF4C93DAD1}" destId="{8D5AE787-40EB-2E4E-94CC-570EEBD05DF6}" srcOrd="0" destOrd="0" presId="urn:microsoft.com/office/officeart/2005/8/layout/pyramid2"/>
    <dgm:cxn modelId="{617CA4E2-3935-9B47-B4FD-A8D708C0E7E8}" type="presOf" srcId="{F6416BA1-EA23-824B-9E41-7A9A54A55A26}" destId="{BF6AF6D9-BF27-DA4D-9EA4-84FEF7D4DE76}" srcOrd="0" destOrd="0" presId="urn:microsoft.com/office/officeart/2005/8/layout/pyramid2"/>
    <dgm:cxn modelId="{B72BD809-B9AB-2949-B84A-E2F3AF802DEA}" type="presOf" srcId="{9F4168E2-F1AD-A541-97E1-07DF2C07C222}" destId="{434117CE-A812-504E-8B88-CDF74DFBCD57}" srcOrd="0" destOrd="0" presId="urn:microsoft.com/office/officeart/2005/8/layout/pyramid2"/>
    <dgm:cxn modelId="{A1CAEC8E-FFBF-BE48-9DDB-B1B58DB78377}" type="presOf" srcId="{4BC9791E-FF81-BF47-8BCC-4825543E97DB}" destId="{18857388-A0E9-494C-9CC8-982311486A51}" srcOrd="0" destOrd="0" presId="urn:microsoft.com/office/officeart/2005/8/layout/pyramid2"/>
    <dgm:cxn modelId="{FBA24C3B-8190-344F-AD6F-A8663F1B642B}" type="presOf" srcId="{778C727E-FFA6-364B-9FFA-3CA36349B9D4}" destId="{2F11384F-EEAF-B741-81B7-373267A87AB5}" srcOrd="0" destOrd="0" presId="urn:microsoft.com/office/officeart/2005/8/layout/pyramid2"/>
    <dgm:cxn modelId="{460F0EEE-E80F-F148-8770-C91D90A0C6CD}" type="presOf" srcId="{36CF41DD-E2ED-AB43-ABD5-87A6CFA83934}" destId="{07D83BD9-C2AB-7348-9878-F41E5C844AD8}" srcOrd="0" destOrd="0" presId="urn:microsoft.com/office/officeart/2005/8/layout/pyramid2"/>
    <dgm:cxn modelId="{3C2948AA-07C3-1D44-A8A0-8D0023B6DD53}" srcId="{C46A085B-6865-6D4C-B7EF-290D85293F42}" destId="{36CF41DD-E2ED-AB43-ABD5-87A6CFA83934}" srcOrd="1" destOrd="0" parTransId="{CA44AC0C-9D8C-EE4E-91DB-0B5E774760EC}" sibTransId="{B22D9A7A-11A9-7249-9308-DC1C4E7207DF}"/>
    <dgm:cxn modelId="{1F9CC1CC-563B-AF47-A145-01D9A2E22C21}" type="presOf" srcId="{C46A085B-6865-6D4C-B7EF-290D85293F42}" destId="{7417C996-69D8-694A-AA97-6781D477F0F5}" srcOrd="0" destOrd="0" presId="urn:microsoft.com/office/officeart/2005/8/layout/pyramid2"/>
    <dgm:cxn modelId="{F7F2E317-5292-134A-B569-4337D15BEBD0}" srcId="{C46A085B-6865-6D4C-B7EF-290D85293F42}" destId="{4BC9791E-FF81-BF47-8BCC-4825543E97DB}" srcOrd="3" destOrd="0" parTransId="{5A7FF268-254C-8C45-8955-3F5D3567EEB9}" sibTransId="{EF068494-103B-F744-9B1F-A4E6CB8A7145}"/>
    <dgm:cxn modelId="{9AFBE2EF-E6F7-4A4E-9F53-42906380FCCB}" srcId="{C46A085B-6865-6D4C-B7EF-290D85293F42}" destId="{778C727E-FFA6-364B-9FFA-3CA36349B9D4}" srcOrd="2" destOrd="0" parTransId="{F006AA32-AB10-6440-987D-23233F417BE4}" sibTransId="{60445B00-F8B6-204B-9F3A-5D4B1C843C5A}"/>
    <dgm:cxn modelId="{ED707808-4D06-C242-AD47-2A93C4E34E78}" srcId="{C46A085B-6865-6D4C-B7EF-290D85293F42}" destId="{F6416BA1-EA23-824B-9E41-7A9A54A55A26}" srcOrd="0" destOrd="0" parTransId="{8F3D529C-337D-C346-9865-D84FA9FB402A}" sibTransId="{2164D7F5-0416-4244-ABA1-0049F30BF8D0}"/>
    <dgm:cxn modelId="{1162DC35-0394-E345-A12D-0B799B0CE160}" srcId="{C46A085B-6865-6D4C-B7EF-290D85293F42}" destId="{9F4168E2-F1AD-A541-97E1-07DF2C07C222}" srcOrd="5" destOrd="0" parTransId="{686104C5-D536-0449-BD13-E5292B7822F3}" sibTransId="{FE4FA4BF-EE69-8949-8AB5-F089B543C9EA}"/>
    <dgm:cxn modelId="{A55F4F16-620D-2A4D-994E-A4DA70A0F232}" srcId="{C46A085B-6865-6D4C-B7EF-290D85293F42}" destId="{858267B6-5076-F848-B936-F7EF4C93DAD1}" srcOrd="4" destOrd="0" parTransId="{81DE209F-71BE-344A-B68F-D0ED6962B5B1}" sibTransId="{2D65F26E-8D28-BA46-8180-73E41BA2F9BB}"/>
    <dgm:cxn modelId="{F70F8EFF-EBB6-8F47-BA53-E42CC770C217}" type="presParOf" srcId="{7417C996-69D8-694A-AA97-6781D477F0F5}" destId="{2659094E-FE27-B84A-BB21-91DB5DCB6221}" srcOrd="0" destOrd="0" presId="urn:microsoft.com/office/officeart/2005/8/layout/pyramid2"/>
    <dgm:cxn modelId="{36693A2F-588A-9C4D-9495-B4CC3259AB00}" type="presParOf" srcId="{7417C996-69D8-694A-AA97-6781D477F0F5}" destId="{309FBAA9-093B-8D42-91D5-C9867D7DA507}" srcOrd="1" destOrd="0" presId="urn:microsoft.com/office/officeart/2005/8/layout/pyramid2"/>
    <dgm:cxn modelId="{90E29DF3-4DDE-E44E-88AA-67297331D74F}" type="presParOf" srcId="{309FBAA9-093B-8D42-91D5-C9867D7DA507}" destId="{BF6AF6D9-BF27-DA4D-9EA4-84FEF7D4DE76}" srcOrd="0" destOrd="0" presId="urn:microsoft.com/office/officeart/2005/8/layout/pyramid2"/>
    <dgm:cxn modelId="{9AF33046-F598-B148-80E6-53D3A2FB3990}" type="presParOf" srcId="{309FBAA9-093B-8D42-91D5-C9867D7DA507}" destId="{6F9E7EE1-594D-D041-BFC8-A5A1182BC17E}" srcOrd="1" destOrd="0" presId="urn:microsoft.com/office/officeart/2005/8/layout/pyramid2"/>
    <dgm:cxn modelId="{3C108679-4455-194B-9EB6-9054735CBB84}" type="presParOf" srcId="{309FBAA9-093B-8D42-91D5-C9867D7DA507}" destId="{07D83BD9-C2AB-7348-9878-F41E5C844AD8}" srcOrd="2" destOrd="0" presId="urn:microsoft.com/office/officeart/2005/8/layout/pyramid2"/>
    <dgm:cxn modelId="{D32F35B2-C72E-C34C-80A0-B83B6D505F7E}" type="presParOf" srcId="{309FBAA9-093B-8D42-91D5-C9867D7DA507}" destId="{CB29104A-79B3-414D-9B41-3F2C407B1FBB}" srcOrd="3" destOrd="0" presId="urn:microsoft.com/office/officeart/2005/8/layout/pyramid2"/>
    <dgm:cxn modelId="{DF465272-BF46-0049-90B7-1E16E92CAABB}" type="presParOf" srcId="{309FBAA9-093B-8D42-91D5-C9867D7DA507}" destId="{2F11384F-EEAF-B741-81B7-373267A87AB5}" srcOrd="4" destOrd="0" presId="urn:microsoft.com/office/officeart/2005/8/layout/pyramid2"/>
    <dgm:cxn modelId="{270B3F86-1557-C347-8A2C-A982A636F5AA}" type="presParOf" srcId="{309FBAA9-093B-8D42-91D5-C9867D7DA507}" destId="{EA1391B3-AB05-4D4F-AC4A-A03A8DA4CBC1}" srcOrd="5" destOrd="0" presId="urn:microsoft.com/office/officeart/2005/8/layout/pyramid2"/>
    <dgm:cxn modelId="{7FCAFF4F-8285-3F4E-B9B2-04752CD596F1}" type="presParOf" srcId="{309FBAA9-093B-8D42-91D5-C9867D7DA507}" destId="{18857388-A0E9-494C-9CC8-982311486A51}" srcOrd="6" destOrd="0" presId="urn:microsoft.com/office/officeart/2005/8/layout/pyramid2"/>
    <dgm:cxn modelId="{5F1E1994-761E-C642-8CD5-4BC6FA52688D}" type="presParOf" srcId="{309FBAA9-093B-8D42-91D5-C9867D7DA507}" destId="{92142F08-74D2-9140-AF6B-D7AB9A6D4A5B}" srcOrd="7" destOrd="0" presId="urn:microsoft.com/office/officeart/2005/8/layout/pyramid2"/>
    <dgm:cxn modelId="{8D3AEC6E-49FB-1A4B-A9C0-B2658D883867}" type="presParOf" srcId="{309FBAA9-093B-8D42-91D5-C9867D7DA507}" destId="{8D5AE787-40EB-2E4E-94CC-570EEBD05DF6}" srcOrd="8" destOrd="0" presId="urn:microsoft.com/office/officeart/2005/8/layout/pyramid2"/>
    <dgm:cxn modelId="{AA991F99-723E-7445-B35E-65B79B8450AE}" type="presParOf" srcId="{309FBAA9-093B-8D42-91D5-C9867D7DA507}" destId="{4275A63E-42FB-C94E-8C08-D1A8DAC71911}" srcOrd="9" destOrd="0" presId="urn:microsoft.com/office/officeart/2005/8/layout/pyramid2"/>
    <dgm:cxn modelId="{9E01CDA7-F0B4-F04B-9A98-A223C4469B3D}" type="presParOf" srcId="{309FBAA9-093B-8D42-91D5-C9867D7DA507}" destId="{434117CE-A812-504E-8B88-CDF74DFBCD57}" srcOrd="10" destOrd="0" presId="urn:microsoft.com/office/officeart/2005/8/layout/pyramid2"/>
    <dgm:cxn modelId="{4C978B9D-BBCE-A349-9282-4F892678DFEA}" type="presParOf" srcId="{309FBAA9-093B-8D42-91D5-C9867D7DA507}" destId="{1D285387-D4BE-A944-AA57-561AE86985F3}" srcOrd="11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FF7930-946D-404B-9BAC-E50D47066BD8}">
      <dsp:nvSpPr>
        <dsp:cNvPr id="0" name=""/>
        <dsp:cNvSpPr/>
      </dsp:nvSpPr>
      <dsp:spPr>
        <a:xfrm>
          <a:off x="1447103" y="0"/>
          <a:ext cx="5640410" cy="51768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153F11-224F-3246-AC64-4DCE5F6ED8DB}">
      <dsp:nvSpPr>
        <dsp:cNvPr id="0" name=""/>
        <dsp:cNvSpPr/>
      </dsp:nvSpPr>
      <dsp:spPr>
        <a:xfrm>
          <a:off x="2525423" y="322362"/>
          <a:ext cx="3475431" cy="95031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Problem Definition</a:t>
          </a:r>
          <a:endParaRPr lang="en-US" sz="2400" kern="1200" dirty="0"/>
        </a:p>
      </dsp:txBody>
      <dsp:txXfrm>
        <a:off x="2571813" y="368752"/>
        <a:ext cx="3382651" cy="857533"/>
      </dsp:txXfrm>
    </dsp:sp>
    <dsp:sp modelId="{E6918CB6-6FB7-754D-B74B-E318B9E8ADA0}">
      <dsp:nvSpPr>
        <dsp:cNvPr id="0" name=""/>
        <dsp:cNvSpPr/>
      </dsp:nvSpPr>
      <dsp:spPr>
        <a:xfrm>
          <a:off x="2512876" y="1397308"/>
          <a:ext cx="3475431" cy="95031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+mn-lt"/>
            </a:rPr>
            <a:t>Our Assumptions</a:t>
          </a:r>
          <a:endParaRPr lang="en-US" sz="2400" kern="1200" dirty="0">
            <a:latin typeface="+mn-lt"/>
          </a:endParaRPr>
        </a:p>
      </dsp:txBody>
      <dsp:txXfrm>
        <a:off x="2559266" y="1443698"/>
        <a:ext cx="3382651" cy="857533"/>
      </dsp:txXfrm>
    </dsp:sp>
    <dsp:sp modelId="{1DD66ED5-2FC2-ED4B-A512-05E28C31D88B}">
      <dsp:nvSpPr>
        <dsp:cNvPr id="0" name=""/>
        <dsp:cNvSpPr/>
      </dsp:nvSpPr>
      <dsp:spPr>
        <a:xfrm>
          <a:off x="2512876" y="2485227"/>
          <a:ext cx="3475431" cy="95031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Business Decisions</a:t>
          </a:r>
          <a:endParaRPr lang="en-US" sz="2400" kern="1200" dirty="0"/>
        </a:p>
      </dsp:txBody>
      <dsp:txXfrm>
        <a:off x="2559266" y="2531617"/>
        <a:ext cx="3382651" cy="857533"/>
      </dsp:txXfrm>
    </dsp:sp>
    <dsp:sp modelId="{9E588176-A6E0-954E-83F3-295B49968609}">
      <dsp:nvSpPr>
        <dsp:cNvPr id="0" name=""/>
        <dsp:cNvSpPr/>
      </dsp:nvSpPr>
      <dsp:spPr>
        <a:xfrm>
          <a:off x="2512077" y="3595364"/>
          <a:ext cx="3475431" cy="95031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Conclusion</a:t>
          </a:r>
          <a:endParaRPr lang="en-US" sz="2400" kern="1200" dirty="0"/>
        </a:p>
      </dsp:txBody>
      <dsp:txXfrm>
        <a:off x="2558467" y="3641754"/>
        <a:ext cx="3382651" cy="85753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9599D-D8B4-1F49-A012-6D1316D33EB9}">
      <dsp:nvSpPr>
        <dsp:cNvPr id="0" name=""/>
        <dsp:cNvSpPr/>
      </dsp:nvSpPr>
      <dsp:spPr>
        <a:xfrm>
          <a:off x="565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Problem Definition</a:t>
          </a:r>
          <a:endParaRPr lang="en-US" sz="1400" b="1" kern="1200" dirty="0"/>
        </a:p>
      </dsp:txBody>
      <dsp:txXfrm>
        <a:off x="602117" y="0"/>
        <a:ext cx="2099153" cy="1192924"/>
      </dsp:txXfrm>
    </dsp:sp>
    <dsp:sp modelId="{08D87FE7-600D-5C42-9CD4-FCF4BB3033E6}">
      <dsp:nvSpPr>
        <dsp:cNvPr id="0" name=""/>
        <dsp:cNvSpPr/>
      </dsp:nvSpPr>
      <dsp:spPr>
        <a:xfrm>
          <a:off x="296852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Our Assumptions</a:t>
          </a:r>
          <a:endParaRPr lang="en-US" sz="1300" b="1" kern="1200" dirty="0"/>
        </a:p>
      </dsp:txBody>
      <dsp:txXfrm>
        <a:off x="3564987" y="0"/>
        <a:ext cx="2099153" cy="1192924"/>
      </dsp:txXfrm>
    </dsp:sp>
    <dsp:sp modelId="{5A1E9191-E763-004B-B874-2A68B0801111}">
      <dsp:nvSpPr>
        <dsp:cNvPr id="0" name=""/>
        <dsp:cNvSpPr/>
      </dsp:nvSpPr>
      <dsp:spPr>
        <a:xfrm>
          <a:off x="5931395" y="0"/>
          <a:ext cx="3292077" cy="1192924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Business Decisions</a:t>
          </a:r>
          <a:endParaRPr lang="en-US" sz="1400" b="1" kern="1200" dirty="0"/>
        </a:p>
      </dsp:txBody>
      <dsp:txXfrm>
        <a:off x="6527857" y="0"/>
        <a:ext cx="2099153" cy="1192924"/>
      </dsp:txXfrm>
    </dsp:sp>
    <dsp:sp modelId="{ECE70BF7-0EAA-A64F-9A22-EB5614D36C9D}">
      <dsp:nvSpPr>
        <dsp:cNvPr id="0" name=""/>
        <dsp:cNvSpPr/>
      </dsp:nvSpPr>
      <dsp:spPr>
        <a:xfrm>
          <a:off x="8894265" y="0"/>
          <a:ext cx="3292077" cy="119292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Conclusion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9490727" y="0"/>
        <a:ext cx="2099153" cy="11929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F5A802-FAE5-1343-9E45-E9E9A9A41AE9}">
      <dsp:nvSpPr>
        <dsp:cNvPr id="0" name=""/>
        <dsp:cNvSpPr/>
      </dsp:nvSpPr>
      <dsp:spPr>
        <a:xfrm rot="10800000">
          <a:off x="1948440" y="2104"/>
          <a:ext cx="6688836" cy="105463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5064" tIns="182880" rIns="341376" bIns="18288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Multi Level Firewall</a:t>
          </a:r>
          <a:endParaRPr lang="en-US" sz="4800" kern="1200" dirty="0"/>
        </a:p>
      </dsp:txBody>
      <dsp:txXfrm rot="10800000">
        <a:off x="2212098" y="2104"/>
        <a:ext cx="6425178" cy="1054634"/>
      </dsp:txXfrm>
    </dsp:sp>
    <dsp:sp modelId="{C417D1CF-0126-1544-9B04-20C61E2FDB2C}">
      <dsp:nvSpPr>
        <dsp:cNvPr id="0" name=""/>
        <dsp:cNvSpPr/>
      </dsp:nvSpPr>
      <dsp:spPr>
        <a:xfrm>
          <a:off x="1421123" y="2104"/>
          <a:ext cx="1054634" cy="105463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3EF2896-D50D-0D47-A1B8-D08EFB5800BB}">
      <dsp:nvSpPr>
        <dsp:cNvPr id="0" name=""/>
        <dsp:cNvSpPr/>
      </dsp:nvSpPr>
      <dsp:spPr>
        <a:xfrm rot="10800000">
          <a:off x="1948440" y="1350624"/>
          <a:ext cx="6688836" cy="105463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5064" tIns="182880" rIns="341376" bIns="18288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Proxy Chains</a:t>
          </a:r>
          <a:endParaRPr lang="en-US" sz="4800" kern="1200" dirty="0"/>
        </a:p>
      </dsp:txBody>
      <dsp:txXfrm rot="10800000">
        <a:off x="2212098" y="1350624"/>
        <a:ext cx="6425178" cy="1054634"/>
      </dsp:txXfrm>
    </dsp:sp>
    <dsp:sp modelId="{FE0AAFB5-D016-944A-9594-5AAA33391708}">
      <dsp:nvSpPr>
        <dsp:cNvPr id="0" name=""/>
        <dsp:cNvSpPr/>
      </dsp:nvSpPr>
      <dsp:spPr>
        <a:xfrm>
          <a:off x="1421123" y="1350624"/>
          <a:ext cx="1054634" cy="105463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A2CEAC3-CDDD-1F4A-BB42-69E3C4EC8232}">
      <dsp:nvSpPr>
        <dsp:cNvPr id="0" name=""/>
        <dsp:cNvSpPr/>
      </dsp:nvSpPr>
      <dsp:spPr>
        <a:xfrm rot="10800000">
          <a:off x="1948440" y="2699145"/>
          <a:ext cx="6688836" cy="105463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5064" tIns="182880" rIns="341376" bIns="18288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Monitoring Data</a:t>
          </a:r>
          <a:endParaRPr lang="en-US" sz="4800" kern="1200" dirty="0"/>
        </a:p>
      </dsp:txBody>
      <dsp:txXfrm rot="10800000">
        <a:off x="2212098" y="2699145"/>
        <a:ext cx="6425178" cy="1054634"/>
      </dsp:txXfrm>
    </dsp:sp>
    <dsp:sp modelId="{B85231BF-973F-A94D-8525-C8170555B9F7}">
      <dsp:nvSpPr>
        <dsp:cNvPr id="0" name=""/>
        <dsp:cNvSpPr/>
      </dsp:nvSpPr>
      <dsp:spPr>
        <a:xfrm>
          <a:off x="1421123" y="2699145"/>
          <a:ext cx="1054634" cy="105463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9599D-D8B4-1F49-A012-6D1316D33EB9}">
      <dsp:nvSpPr>
        <dsp:cNvPr id="0" name=""/>
        <dsp:cNvSpPr/>
      </dsp:nvSpPr>
      <dsp:spPr>
        <a:xfrm>
          <a:off x="565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Problem Definition</a:t>
          </a:r>
          <a:endParaRPr lang="en-US" sz="1400" b="1" kern="1200" dirty="0"/>
        </a:p>
      </dsp:txBody>
      <dsp:txXfrm>
        <a:off x="602117" y="0"/>
        <a:ext cx="2099153" cy="1192924"/>
      </dsp:txXfrm>
    </dsp:sp>
    <dsp:sp modelId="{08D87FE7-600D-5C42-9CD4-FCF4BB3033E6}">
      <dsp:nvSpPr>
        <dsp:cNvPr id="0" name=""/>
        <dsp:cNvSpPr/>
      </dsp:nvSpPr>
      <dsp:spPr>
        <a:xfrm>
          <a:off x="296852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Our Assumptions</a:t>
          </a:r>
          <a:endParaRPr lang="en-US" sz="1300" b="1" kern="1200" dirty="0"/>
        </a:p>
      </dsp:txBody>
      <dsp:txXfrm>
        <a:off x="3564987" y="0"/>
        <a:ext cx="2099153" cy="1192924"/>
      </dsp:txXfrm>
    </dsp:sp>
    <dsp:sp modelId="{5A1E9191-E763-004B-B874-2A68B0801111}">
      <dsp:nvSpPr>
        <dsp:cNvPr id="0" name=""/>
        <dsp:cNvSpPr/>
      </dsp:nvSpPr>
      <dsp:spPr>
        <a:xfrm>
          <a:off x="5931395" y="0"/>
          <a:ext cx="3292077" cy="1192924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Business Decisions</a:t>
          </a:r>
          <a:endParaRPr lang="en-US" sz="1400" b="1" kern="1200" dirty="0"/>
        </a:p>
      </dsp:txBody>
      <dsp:txXfrm>
        <a:off x="6527857" y="0"/>
        <a:ext cx="2099153" cy="1192924"/>
      </dsp:txXfrm>
    </dsp:sp>
    <dsp:sp modelId="{ECE70BF7-0EAA-A64F-9A22-EB5614D36C9D}">
      <dsp:nvSpPr>
        <dsp:cNvPr id="0" name=""/>
        <dsp:cNvSpPr/>
      </dsp:nvSpPr>
      <dsp:spPr>
        <a:xfrm>
          <a:off x="8894265" y="0"/>
          <a:ext cx="3292077" cy="119292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Conclusion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9490727" y="0"/>
        <a:ext cx="2099153" cy="11929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7DE13E-6669-234C-B1DC-8FF72D6D1DA8}">
      <dsp:nvSpPr>
        <dsp:cNvPr id="0" name=""/>
        <dsp:cNvSpPr/>
      </dsp:nvSpPr>
      <dsp:spPr>
        <a:xfrm>
          <a:off x="0" y="2870378"/>
          <a:ext cx="10058399" cy="94212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Faraday Cage</a:t>
          </a:r>
          <a:endParaRPr lang="en-US" sz="2400" kern="1200" dirty="0"/>
        </a:p>
      </dsp:txBody>
      <dsp:txXfrm>
        <a:off x="0" y="2870378"/>
        <a:ext cx="10058399" cy="508746"/>
      </dsp:txXfrm>
    </dsp:sp>
    <dsp:sp modelId="{CFA8AAB3-6CB7-CC4B-A3E2-F01B10B38578}">
      <dsp:nvSpPr>
        <dsp:cNvPr id="0" name=""/>
        <dsp:cNvSpPr/>
      </dsp:nvSpPr>
      <dsp:spPr>
        <a:xfrm>
          <a:off x="0" y="3360282"/>
          <a:ext cx="5029200" cy="4333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33020" rIns="184912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0" y="3360282"/>
        <a:ext cx="5029200" cy="433376"/>
      </dsp:txXfrm>
    </dsp:sp>
    <dsp:sp modelId="{8EBA6979-0288-0040-BBE2-EC1B327938C6}">
      <dsp:nvSpPr>
        <dsp:cNvPr id="0" name=""/>
        <dsp:cNvSpPr/>
      </dsp:nvSpPr>
      <dsp:spPr>
        <a:xfrm>
          <a:off x="5029199" y="3360282"/>
          <a:ext cx="5029200" cy="4333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33020" rIns="184912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5029199" y="3360282"/>
        <a:ext cx="5029200" cy="433376"/>
      </dsp:txXfrm>
    </dsp:sp>
    <dsp:sp modelId="{E450511D-EEC0-9F4C-B085-EA4233FD45D0}">
      <dsp:nvSpPr>
        <dsp:cNvPr id="0" name=""/>
        <dsp:cNvSpPr/>
      </dsp:nvSpPr>
      <dsp:spPr>
        <a:xfrm rot="10800000">
          <a:off x="0" y="1435526"/>
          <a:ext cx="10058399" cy="1448984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Virtual Machine</a:t>
          </a:r>
          <a:endParaRPr lang="en-US" sz="2400" kern="1200" dirty="0"/>
        </a:p>
      </dsp:txBody>
      <dsp:txXfrm rot="-10800000">
        <a:off x="0" y="1435526"/>
        <a:ext cx="10058399" cy="508593"/>
      </dsp:txXfrm>
    </dsp:sp>
    <dsp:sp modelId="{E20736C8-6B28-D14D-ABD0-AE05CF96FF5B}">
      <dsp:nvSpPr>
        <dsp:cNvPr id="0" name=""/>
        <dsp:cNvSpPr/>
      </dsp:nvSpPr>
      <dsp:spPr>
        <a:xfrm>
          <a:off x="0" y="1944119"/>
          <a:ext cx="5029200" cy="43324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33020" rIns="184912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0" y="1944119"/>
        <a:ext cx="5029200" cy="433246"/>
      </dsp:txXfrm>
    </dsp:sp>
    <dsp:sp modelId="{7681AFE2-0770-0446-AD1B-E97296D201E4}">
      <dsp:nvSpPr>
        <dsp:cNvPr id="0" name=""/>
        <dsp:cNvSpPr/>
      </dsp:nvSpPr>
      <dsp:spPr>
        <a:xfrm>
          <a:off x="5029199" y="1944119"/>
          <a:ext cx="5029200" cy="43324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33020" rIns="184912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5029199" y="1944119"/>
        <a:ext cx="5029200" cy="433246"/>
      </dsp:txXfrm>
    </dsp:sp>
    <dsp:sp modelId="{9A7ABF31-4C2D-6644-B67D-65561D3961D0}">
      <dsp:nvSpPr>
        <dsp:cNvPr id="0" name=""/>
        <dsp:cNvSpPr/>
      </dsp:nvSpPr>
      <dsp:spPr>
        <a:xfrm rot="10800000">
          <a:off x="0" y="674"/>
          <a:ext cx="10058399" cy="1448984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kern="1200" dirty="0" smtClean="0"/>
            <a:t>Amazon Web Services </a:t>
          </a:r>
          <a:endParaRPr lang="en-US" sz="2400" b="0" kern="1200" dirty="0"/>
        </a:p>
      </dsp:txBody>
      <dsp:txXfrm rot="-10800000">
        <a:off x="0" y="674"/>
        <a:ext cx="10058399" cy="508593"/>
      </dsp:txXfrm>
    </dsp:sp>
    <dsp:sp modelId="{A5265B21-E2E5-9744-96FC-5491F560D09C}">
      <dsp:nvSpPr>
        <dsp:cNvPr id="0" name=""/>
        <dsp:cNvSpPr/>
      </dsp:nvSpPr>
      <dsp:spPr>
        <a:xfrm>
          <a:off x="0" y="509267"/>
          <a:ext cx="5029200" cy="43324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33020" rIns="184912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 dirty="0"/>
        </a:p>
      </dsp:txBody>
      <dsp:txXfrm>
        <a:off x="0" y="509267"/>
        <a:ext cx="5029200" cy="433246"/>
      </dsp:txXfrm>
    </dsp:sp>
    <dsp:sp modelId="{EFBA70B1-D851-F048-984D-6EF5AA1EA5BE}">
      <dsp:nvSpPr>
        <dsp:cNvPr id="0" name=""/>
        <dsp:cNvSpPr/>
      </dsp:nvSpPr>
      <dsp:spPr>
        <a:xfrm>
          <a:off x="5029199" y="509267"/>
          <a:ext cx="5029200" cy="43324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33020" rIns="184912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 dirty="0"/>
        </a:p>
      </dsp:txBody>
      <dsp:txXfrm>
        <a:off x="5029199" y="509267"/>
        <a:ext cx="5029200" cy="43324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9599D-D8B4-1F49-A012-6D1316D33EB9}">
      <dsp:nvSpPr>
        <dsp:cNvPr id="0" name=""/>
        <dsp:cNvSpPr/>
      </dsp:nvSpPr>
      <dsp:spPr>
        <a:xfrm>
          <a:off x="565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Problem Definition</a:t>
          </a:r>
          <a:endParaRPr lang="en-US" sz="1400" b="1" kern="1200" dirty="0"/>
        </a:p>
      </dsp:txBody>
      <dsp:txXfrm>
        <a:off x="602117" y="0"/>
        <a:ext cx="2099153" cy="1192924"/>
      </dsp:txXfrm>
    </dsp:sp>
    <dsp:sp modelId="{08D87FE7-600D-5C42-9CD4-FCF4BB3033E6}">
      <dsp:nvSpPr>
        <dsp:cNvPr id="0" name=""/>
        <dsp:cNvSpPr/>
      </dsp:nvSpPr>
      <dsp:spPr>
        <a:xfrm>
          <a:off x="296852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Our Assumptions</a:t>
          </a:r>
          <a:endParaRPr lang="en-US" sz="1300" b="1" kern="1200" dirty="0"/>
        </a:p>
      </dsp:txBody>
      <dsp:txXfrm>
        <a:off x="3564987" y="0"/>
        <a:ext cx="2099153" cy="1192924"/>
      </dsp:txXfrm>
    </dsp:sp>
    <dsp:sp modelId="{5A1E9191-E763-004B-B874-2A68B0801111}">
      <dsp:nvSpPr>
        <dsp:cNvPr id="0" name=""/>
        <dsp:cNvSpPr/>
      </dsp:nvSpPr>
      <dsp:spPr>
        <a:xfrm>
          <a:off x="5931395" y="0"/>
          <a:ext cx="3292077" cy="1192924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Business Decisions</a:t>
          </a:r>
          <a:endParaRPr lang="en-US" sz="1400" b="1" kern="1200" dirty="0"/>
        </a:p>
      </dsp:txBody>
      <dsp:txXfrm>
        <a:off x="6527857" y="0"/>
        <a:ext cx="2099153" cy="1192924"/>
      </dsp:txXfrm>
    </dsp:sp>
    <dsp:sp modelId="{ECE70BF7-0EAA-A64F-9A22-EB5614D36C9D}">
      <dsp:nvSpPr>
        <dsp:cNvPr id="0" name=""/>
        <dsp:cNvSpPr/>
      </dsp:nvSpPr>
      <dsp:spPr>
        <a:xfrm>
          <a:off x="8894265" y="0"/>
          <a:ext cx="3292077" cy="119292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Conclusion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9490727" y="0"/>
        <a:ext cx="2099153" cy="11929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D319A9-AF43-4AB3-8BEE-ADB2307BEF80}">
      <dsp:nvSpPr>
        <dsp:cNvPr id="0" name=""/>
        <dsp:cNvSpPr/>
      </dsp:nvSpPr>
      <dsp:spPr>
        <a:xfrm>
          <a:off x="4486" y="1691354"/>
          <a:ext cx="3690251" cy="149958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Implementing right protocols</a:t>
          </a:r>
          <a:endParaRPr lang="en-US" sz="2800" kern="1200" dirty="0"/>
        </a:p>
      </dsp:txBody>
      <dsp:txXfrm>
        <a:off x="754280" y="1691354"/>
        <a:ext cx="2190663" cy="1499588"/>
      </dsp:txXfrm>
    </dsp:sp>
    <dsp:sp modelId="{DBDCFA60-B4BC-4EE7-8E98-913458C6C252}">
      <dsp:nvSpPr>
        <dsp:cNvPr id="0" name=""/>
        <dsp:cNvSpPr/>
      </dsp:nvSpPr>
      <dsp:spPr>
        <a:xfrm>
          <a:off x="3467499" y="1691354"/>
          <a:ext cx="3690251" cy="149958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Raising awareness</a:t>
          </a:r>
          <a:endParaRPr lang="en-US" sz="2800" kern="1200" dirty="0"/>
        </a:p>
      </dsp:txBody>
      <dsp:txXfrm>
        <a:off x="4217293" y="1691354"/>
        <a:ext cx="2190663" cy="1499588"/>
      </dsp:txXfrm>
    </dsp:sp>
    <dsp:sp modelId="{2D39E99F-1B5C-4364-B3CD-A04813A14E5F}">
      <dsp:nvSpPr>
        <dsp:cNvPr id="0" name=""/>
        <dsp:cNvSpPr/>
      </dsp:nvSpPr>
      <dsp:spPr>
        <a:xfrm>
          <a:off x="6930511" y="1691354"/>
          <a:ext cx="3690251" cy="149958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Investment in infrastructure</a:t>
          </a:r>
          <a:endParaRPr lang="en-US" sz="2800" kern="1200" dirty="0"/>
        </a:p>
      </dsp:txBody>
      <dsp:txXfrm>
        <a:off x="7680305" y="1691354"/>
        <a:ext cx="2190663" cy="1499588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9599D-D8B4-1F49-A012-6D1316D33EB9}">
      <dsp:nvSpPr>
        <dsp:cNvPr id="0" name=""/>
        <dsp:cNvSpPr/>
      </dsp:nvSpPr>
      <dsp:spPr>
        <a:xfrm>
          <a:off x="565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Problem Definition</a:t>
          </a:r>
          <a:endParaRPr lang="en-US" sz="1400" b="1" kern="1200" dirty="0"/>
        </a:p>
      </dsp:txBody>
      <dsp:txXfrm>
        <a:off x="602117" y="0"/>
        <a:ext cx="2099153" cy="1192924"/>
      </dsp:txXfrm>
    </dsp:sp>
    <dsp:sp modelId="{08D87FE7-600D-5C42-9CD4-FCF4BB3033E6}">
      <dsp:nvSpPr>
        <dsp:cNvPr id="0" name=""/>
        <dsp:cNvSpPr/>
      </dsp:nvSpPr>
      <dsp:spPr>
        <a:xfrm>
          <a:off x="296852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Our Assumptions</a:t>
          </a:r>
          <a:endParaRPr lang="en-US" sz="1300" b="1" kern="1200" dirty="0"/>
        </a:p>
      </dsp:txBody>
      <dsp:txXfrm>
        <a:off x="3564987" y="0"/>
        <a:ext cx="2099153" cy="1192924"/>
      </dsp:txXfrm>
    </dsp:sp>
    <dsp:sp modelId="{5A1E9191-E763-004B-B874-2A68B0801111}">
      <dsp:nvSpPr>
        <dsp:cNvPr id="0" name=""/>
        <dsp:cNvSpPr/>
      </dsp:nvSpPr>
      <dsp:spPr>
        <a:xfrm>
          <a:off x="593139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Business Decisions</a:t>
          </a:r>
          <a:endParaRPr lang="en-US" sz="1400" b="1" kern="1200" dirty="0"/>
        </a:p>
      </dsp:txBody>
      <dsp:txXfrm>
        <a:off x="6527857" y="0"/>
        <a:ext cx="2099153" cy="1192924"/>
      </dsp:txXfrm>
    </dsp:sp>
    <dsp:sp modelId="{ECE70BF7-0EAA-A64F-9A22-EB5614D36C9D}">
      <dsp:nvSpPr>
        <dsp:cNvPr id="0" name=""/>
        <dsp:cNvSpPr/>
      </dsp:nvSpPr>
      <dsp:spPr>
        <a:xfrm>
          <a:off x="8894265" y="0"/>
          <a:ext cx="3292077" cy="1192924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Conclusion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9490727" y="0"/>
        <a:ext cx="2099153" cy="11929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9599D-D8B4-1F49-A012-6D1316D33EB9}">
      <dsp:nvSpPr>
        <dsp:cNvPr id="0" name=""/>
        <dsp:cNvSpPr/>
      </dsp:nvSpPr>
      <dsp:spPr>
        <a:xfrm>
          <a:off x="5655" y="0"/>
          <a:ext cx="3292077" cy="1192924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Problem Definition</a:t>
          </a:r>
          <a:endParaRPr lang="en-US" sz="1400" b="1" kern="1200" dirty="0"/>
        </a:p>
      </dsp:txBody>
      <dsp:txXfrm>
        <a:off x="602117" y="0"/>
        <a:ext cx="2099153" cy="1192924"/>
      </dsp:txXfrm>
    </dsp:sp>
    <dsp:sp modelId="{08D87FE7-600D-5C42-9CD4-FCF4BB3033E6}">
      <dsp:nvSpPr>
        <dsp:cNvPr id="0" name=""/>
        <dsp:cNvSpPr/>
      </dsp:nvSpPr>
      <dsp:spPr>
        <a:xfrm>
          <a:off x="296852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Our Assumptions</a:t>
          </a:r>
          <a:endParaRPr lang="en-US" sz="1300" b="1" kern="1200" dirty="0"/>
        </a:p>
      </dsp:txBody>
      <dsp:txXfrm>
        <a:off x="3564987" y="0"/>
        <a:ext cx="2099153" cy="1192924"/>
      </dsp:txXfrm>
    </dsp:sp>
    <dsp:sp modelId="{5A1E9191-E763-004B-B874-2A68B0801111}">
      <dsp:nvSpPr>
        <dsp:cNvPr id="0" name=""/>
        <dsp:cNvSpPr/>
      </dsp:nvSpPr>
      <dsp:spPr>
        <a:xfrm>
          <a:off x="593139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Business Decisions</a:t>
          </a:r>
          <a:endParaRPr lang="en-US" sz="1400" b="1" kern="1200" dirty="0"/>
        </a:p>
      </dsp:txBody>
      <dsp:txXfrm>
        <a:off x="6527857" y="0"/>
        <a:ext cx="2099153" cy="1192924"/>
      </dsp:txXfrm>
    </dsp:sp>
    <dsp:sp modelId="{ECE70BF7-0EAA-A64F-9A22-EB5614D36C9D}">
      <dsp:nvSpPr>
        <dsp:cNvPr id="0" name=""/>
        <dsp:cNvSpPr/>
      </dsp:nvSpPr>
      <dsp:spPr>
        <a:xfrm>
          <a:off x="8894265" y="0"/>
          <a:ext cx="3292077" cy="119292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Conclusion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9490727" y="0"/>
        <a:ext cx="2099153" cy="11929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547D56-C660-F044-B2CD-D88FBACC64A2}">
      <dsp:nvSpPr>
        <dsp:cNvPr id="0" name=""/>
        <dsp:cNvSpPr/>
      </dsp:nvSpPr>
      <dsp:spPr>
        <a:xfrm>
          <a:off x="3100058" y="212"/>
          <a:ext cx="4374103" cy="397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 dirty="0"/>
        </a:p>
      </dsp:txBody>
      <dsp:txXfrm>
        <a:off x="3100058" y="212"/>
        <a:ext cx="4374103" cy="397645"/>
      </dsp:txXfrm>
    </dsp:sp>
    <dsp:sp modelId="{3F7A7AFA-E991-9B4B-98B0-F98EE4D431B7}">
      <dsp:nvSpPr>
        <dsp:cNvPr id="0" name=""/>
        <dsp:cNvSpPr/>
      </dsp:nvSpPr>
      <dsp:spPr>
        <a:xfrm>
          <a:off x="3100058" y="397858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F077DB-AD00-A046-AF14-C040ED790B22}">
      <dsp:nvSpPr>
        <dsp:cNvPr id="0" name=""/>
        <dsp:cNvSpPr/>
      </dsp:nvSpPr>
      <dsp:spPr>
        <a:xfrm>
          <a:off x="3714862" y="397858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855F78A-D4F6-DB45-AF85-C3C1B692AE04}">
      <dsp:nvSpPr>
        <dsp:cNvPr id="0" name=""/>
        <dsp:cNvSpPr/>
      </dsp:nvSpPr>
      <dsp:spPr>
        <a:xfrm>
          <a:off x="4330153" y="397858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BC052E2-9DEB-B545-B041-EC98A201B4DE}">
      <dsp:nvSpPr>
        <dsp:cNvPr id="0" name=""/>
        <dsp:cNvSpPr/>
      </dsp:nvSpPr>
      <dsp:spPr>
        <a:xfrm>
          <a:off x="4944957" y="397858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DBC2053-CDF0-9048-8FC7-D72E75DF77CE}">
      <dsp:nvSpPr>
        <dsp:cNvPr id="0" name=""/>
        <dsp:cNvSpPr/>
      </dsp:nvSpPr>
      <dsp:spPr>
        <a:xfrm>
          <a:off x="5560248" y="397858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B37138-19B1-9D4A-89C5-9EBD41392EA2}">
      <dsp:nvSpPr>
        <dsp:cNvPr id="0" name=""/>
        <dsp:cNvSpPr/>
      </dsp:nvSpPr>
      <dsp:spPr>
        <a:xfrm>
          <a:off x="6175052" y="397858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BBAED6-F09F-C249-AAD6-CB2CC2969572}">
      <dsp:nvSpPr>
        <dsp:cNvPr id="0" name=""/>
        <dsp:cNvSpPr/>
      </dsp:nvSpPr>
      <dsp:spPr>
        <a:xfrm>
          <a:off x="6790343" y="397858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228902A-5ED6-2B4D-A7D2-212F45421DE3}">
      <dsp:nvSpPr>
        <dsp:cNvPr id="0" name=""/>
        <dsp:cNvSpPr/>
      </dsp:nvSpPr>
      <dsp:spPr>
        <a:xfrm>
          <a:off x="3100058" y="478860"/>
          <a:ext cx="4430966" cy="64801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Cybersecurity threats</a:t>
          </a:r>
          <a:endParaRPr lang="en-US" sz="1800" kern="1200" dirty="0"/>
        </a:p>
      </dsp:txBody>
      <dsp:txXfrm>
        <a:off x="3100058" y="478860"/>
        <a:ext cx="4430966" cy="648015"/>
      </dsp:txXfrm>
    </dsp:sp>
    <dsp:sp modelId="{C5DC2333-7267-E944-8474-8272ECF2461E}">
      <dsp:nvSpPr>
        <dsp:cNvPr id="0" name=""/>
        <dsp:cNvSpPr/>
      </dsp:nvSpPr>
      <dsp:spPr>
        <a:xfrm>
          <a:off x="3100058" y="1240733"/>
          <a:ext cx="4374103" cy="397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 dirty="0"/>
        </a:p>
      </dsp:txBody>
      <dsp:txXfrm>
        <a:off x="3100058" y="1240733"/>
        <a:ext cx="4374103" cy="397645"/>
      </dsp:txXfrm>
    </dsp:sp>
    <dsp:sp modelId="{CB0F4FB7-5E58-424C-9280-F0E68E888B96}">
      <dsp:nvSpPr>
        <dsp:cNvPr id="0" name=""/>
        <dsp:cNvSpPr/>
      </dsp:nvSpPr>
      <dsp:spPr>
        <a:xfrm>
          <a:off x="3100058" y="1638379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18C9928-CA7A-544A-BB67-FFEF851BFBA5}">
      <dsp:nvSpPr>
        <dsp:cNvPr id="0" name=""/>
        <dsp:cNvSpPr/>
      </dsp:nvSpPr>
      <dsp:spPr>
        <a:xfrm>
          <a:off x="3714862" y="1638379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6F106A-3B9E-0442-8B07-9AFB904577F3}">
      <dsp:nvSpPr>
        <dsp:cNvPr id="0" name=""/>
        <dsp:cNvSpPr/>
      </dsp:nvSpPr>
      <dsp:spPr>
        <a:xfrm>
          <a:off x="4330153" y="1638379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D07F6FC-1D82-F545-A132-9AFCE80B8189}">
      <dsp:nvSpPr>
        <dsp:cNvPr id="0" name=""/>
        <dsp:cNvSpPr/>
      </dsp:nvSpPr>
      <dsp:spPr>
        <a:xfrm>
          <a:off x="4944957" y="1638379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D3E4871-E1E1-6D4C-B31F-098D10FD39F8}">
      <dsp:nvSpPr>
        <dsp:cNvPr id="0" name=""/>
        <dsp:cNvSpPr/>
      </dsp:nvSpPr>
      <dsp:spPr>
        <a:xfrm>
          <a:off x="5560248" y="1638379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B507641-FCFA-EB4F-A1C1-4B73F857DD9B}">
      <dsp:nvSpPr>
        <dsp:cNvPr id="0" name=""/>
        <dsp:cNvSpPr/>
      </dsp:nvSpPr>
      <dsp:spPr>
        <a:xfrm>
          <a:off x="6175052" y="1638379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BD77C56-E26B-6249-BFF8-DA3FF0036AFF}">
      <dsp:nvSpPr>
        <dsp:cNvPr id="0" name=""/>
        <dsp:cNvSpPr/>
      </dsp:nvSpPr>
      <dsp:spPr>
        <a:xfrm>
          <a:off x="6790343" y="1638379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809E1D2-38AA-684C-A8A9-04F728FB9FDC}">
      <dsp:nvSpPr>
        <dsp:cNvPr id="0" name=""/>
        <dsp:cNvSpPr/>
      </dsp:nvSpPr>
      <dsp:spPr>
        <a:xfrm>
          <a:off x="3100058" y="1719381"/>
          <a:ext cx="4430966" cy="64801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Costs</a:t>
          </a:r>
          <a:r>
            <a:rPr lang="en-US" sz="1800" kern="1200" baseline="0" dirty="0" smtClean="0"/>
            <a:t> associated with cybersecurity</a:t>
          </a:r>
          <a:endParaRPr lang="en-US" sz="1800" kern="1200" dirty="0"/>
        </a:p>
      </dsp:txBody>
      <dsp:txXfrm>
        <a:off x="3100058" y="1719381"/>
        <a:ext cx="4430966" cy="648015"/>
      </dsp:txXfrm>
    </dsp:sp>
    <dsp:sp modelId="{EA98DBB8-6702-4B41-9AE1-01A0B85ABE4E}">
      <dsp:nvSpPr>
        <dsp:cNvPr id="0" name=""/>
        <dsp:cNvSpPr/>
      </dsp:nvSpPr>
      <dsp:spPr>
        <a:xfrm>
          <a:off x="3100058" y="2481254"/>
          <a:ext cx="4374103" cy="397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 dirty="0"/>
        </a:p>
      </dsp:txBody>
      <dsp:txXfrm>
        <a:off x="3100058" y="2481254"/>
        <a:ext cx="4374103" cy="397645"/>
      </dsp:txXfrm>
    </dsp:sp>
    <dsp:sp modelId="{0E76C199-CACF-634E-A454-3F74D9C59421}">
      <dsp:nvSpPr>
        <dsp:cNvPr id="0" name=""/>
        <dsp:cNvSpPr/>
      </dsp:nvSpPr>
      <dsp:spPr>
        <a:xfrm>
          <a:off x="3100058" y="2878900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D7E9841-EF93-E349-9C47-DC834F74E878}">
      <dsp:nvSpPr>
        <dsp:cNvPr id="0" name=""/>
        <dsp:cNvSpPr/>
      </dsp:nvSpPr>
      <dsp:spPr>
        <a:xfrm>
          <a:off x="3714862" y="2878900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823A56-83CC-8C44-8C71-09CDE4225BB8}">
      <dsp:nvSpPr>
        <dsp:cNvPr id="0" name=""/>
        <dsp:cNvSpPr/>
      </dsp:nvSpPr>
      <dsp:spPr>
        <a:xfrm>
          <a:off x="4330153" y="2878900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B4F6420-4333-024B-8117-F2471386F461}">
      <dsp:nvSpPr>
        <dsp:cNvPr id="0" name=""/>
        <dsp:cNvSpPr/>
      </dsp:nvSpPr>
      <dsp:spPr>
        <a:xfrm>
          <a:off x="4944957" y="2878900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7433EA0-87A9-384B-A8E6-963F0AFFBFE4}">
      <dsp:nvSpPr>
        <dsp:cNvPr id="0" name=""/>
        <dsp:cNvSpPr/>
      </dsp:nvSpPr>
      <dsp:spPr>
        <a:xfrm>
          <a:off x="5560248" y="2878900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D2FAEC-7F4D-8B47-A297-66E6DFA99FDB}">
      <dsp:nvSpPr>
        <dsp:cNvPr id="0" name=""/>
        <dsp:cNvSpPr/>
      </dsp:nvSpPr>
      <dsp:spPr>
        <a:xfrm>
          <a:off x="6175052" y="2878900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9806A9-22AE-7640-9354-9EC493DCD9F0}">
      <dsp:nvSpPr>
        <dsp:cNvPr id="0" name=""/>
        <dsp:cNvSpPr/>
      </dsp:nvSpPr>
      <dsp:spPr>
        <a:xfrm>
          <a:off x="6790343" y="2878900"/>
          <a:ext cx="1023540" cy="810019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DAA0B2C-F6F1-B843-8E25-87ABFF18C472}">
      <dsp:nvSpPr>
        <dsp:cNvPr id="0" name=""/>
        <dsp:cNvSpPr/>
      </dsp:nvSpPr>
      <dsp:spPr>
        <a:xfrm>
          <a:off x="3100058" y="2959902"/>
          <a:ext cx="4430966" cy="64801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Methods to protect an enterprise</a:t>
          </a:r>
          <a:endParaRPr lang="en-US" sz="1800" kern="1200" dirty="0"/>
        </a:p>
      </dsp:txBody>
      <dsp:txXfrm>
        <a:off x="3100058" y="2959902"/>
        <a:ext cx="4430966" cy="6480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438E9D-454B-C041-9C91-EF69987138ED}">
      <dsp:nvSpPr>
        <dsp:cNvPr id="0" name=""/>
        <dsp:cNvSpPr/>
      </dsp:nvSpPr>
      <dsp:spPr>
        <a:xfrm>
          <a:off x="-4845936" y="-742658"/>
          <a:ext cx="5771700" cy="5771700"/>
        </a:xfrm>
        <a:prstGeom prst="blockArc">
          <a:avLst>
            <a:gd name="adj1" fmla="val 18900000"/>
            <a:gd name="adj2" fmla="val 2700000"/>
            <a:gd name="adj3" fmla="val 374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7828D7-0BF4-C447-950A-0E082A30EA1D}">
      <dsp:nvSpPr>
        <dsp:cNvPr id="0" name=""/>
        <dsp:cNvSpPr/>
      </dsp:nvSpPr>
      <dsp:spPr>
        <a:xfrm>
          <a:off x="345507" y="225720"/>
          <a:ext cx="9992833" cy="4512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8196" tIns="50800" rIns="50800" bIns="508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43 percent of cyber attacks are aimed at small businesses.</a:t>
          </a:r>
          <a:endParaRPr lang="en-US" sz="2000" kern="1200" dirty="0"/>
        </a:p>
      </dsp:txBody>
      <dsp:txXfrm>
        <a:off x="345507" y="225720"/>
        <a:ext cx="9992833" cy="451270"/>
      </dsp:txXfrm>
    </dsp:sp>
    <dsp:sp modelId="{AC7BCF23-842E-5745-BCA2-585036116161}">
      <dsp:nvSpPr>
        <dsp:cNvPr id="0" name=""/>
        <dsp:cNvSpPr/>
      </dsp:nvSpPr>
      <dsp:spPr>
        <a:xfrm>
          <a:off x="63463" y="169312"/>
          <a:ext cx="564088" cy="56408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6FFCEE-9FDE-4440-BC55-9D1E457F4070}">
      <dsp:nvSpPr>
        <dsp:cNvPr id="0" name=""/>
        <dsp:cNvSpPr/>
      </dsp:nvSpPr>
      <dsp:spPr>
        <a:xfrm>
          <a:off x="716707" y="902541"/>
          <a:ext cx="9621633" cy="4512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8196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It takes most companies over six months, or around 197 days to detect a data breach.</a:t>
          </a:r>
          <a:endParaRPr lang="en-US" sz="1400" kern="1200" dirty="0"/>
        </a:p>
      </dsp:txBody>
      <dsp:txXfrm>
        <a:off x="716707" y="902541"/>
        <a:ext cx="9621633" cy="451270"/>
      </dsp:txXfrm>
    </dsp:sp>
    <dsp:sp modelId="{5B161BFD-983F-DC43-AB09-6FFB88E35096}">
      <dsp:nvSpPr>
        <dsp:cNvPr id="0" name=""/>
        <dsp:cNvSpPr/>
      </dsp:nvSpPr>
      <dsp:spPr>
        <a:xfrm>
          <a:off x="434663" y="846132"/>
          <a:ext cx="564088" cy="56408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F9D39A-A5B8-BA43-8F88-7C0FDEA90207}">
      <dsp:nvSpPr>
        <dsp:cNvPr id="0" name=""/>
        <dsp:cNvSpPr/>
      </dsp:nvSpPr>
      <dsp:spPr>
        <a:xfrm>
          <a:off x="886448" y="1579361"/>
          <a:ext cx="9451892" cy="4512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8196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91% of cyberattacks begin with a spear phishing email, which is commonly used to infect organizations with ransomware.</a:t>
          </a:r>
          <a:endParaRPr lang="en-US" sz="1400" kern="1200" dirty="0"/>
        </a:p>
      </dsp:txBody>
      <dsp:txXfrm>
        <a:off x="886448" y="1579361"/>
        <a:ext cx="9451892" cy="451270"/>
      </dsp:txXfrm>
    </dsp:sp>
    <dsp:sp modelId="{FAD24459-2CA8-4D4A-B1A4-660D00E92BB4}">
      <dsp:nvSpPr>
        <dsp:cNvPr id="0" name=""/>
        <dsp:cNvSpPr/>
      </dsp:nvSpPr>
      <dsp:spPr>
        <a:xfrm>
          <a:off x="604404" y="1522952"/>
          <a:ext cx="564088" cy="56408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434465-2A3E-1A40-9343-4F58A9C7D828}">
      <dsp:nvSpPr>
        <dsp:cNvPr id="0" name=""/>
        <dsp:cNvSpPr/>
      </dsp:nvSpPr>
      <dsp:spPr>
        <a:xfrm>
          <a:off x="886448" y="2255752"/>
          <a:ext cx="9451892" cy="4512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8196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63% of companies say employees don't use multi-factor authentication.</a:t>
          </a:r>
          <a:endParaRPr lang="en-US" sz="1400" kern="1200" dirty="0"/>
        </a:p>
      </dsp:txBody>
      <dsp:txXfrm>
        <a:off x="886448" y="2255752"/>
        <a:ext cx="9451892" cy="451270"/>
      </dsp:txXfrm>
    </dsp:sp>
    <dsp:sp modelId="{A4B55EA7-8465-1746-80FA-6F9D7A62C2B4}">
      <dsp:nvSpPr>
        <dsp:cNvPr id="0" name=""/>
        <dsp:cNvSpPr/>
      </dsp:nvSpPr>
      <dsp:spPr>
        <a:xfrm>
          <a:off x="604404" y="2199343"/>
          <a:ext cx="564088" cy="56408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AA533D-4A14-AF4C-9129-48619185C71E}">
      <dsp:nvSpPr>
        <dsp:cNvPr id="0" name=""/>
        <dsp:cNvSpPr/>
      </dsp:nvSpPr>
      <dsp:spPr>
        <a:xfrm>
          <a:off x="716707" y="2932572"/>
          <a:ext cx="9621633" cy="4512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8196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Less than 10 percent of google accounts have two factor authentication.</a:t>
          </a:r>
          <a:endParaRPr lang="en-US" sz="1400" kern="1200" dirty="0"/>
        </a:p>
      </dsp:txBody>
      <dsp:txXfrm>
        <a:off x="716707" y="2932572"/>
        <a:ext cx="9621633" cy="451270"/>
      </dsp:txXfrm>
    </dsp:sp>
    <dsp:sp modelId="{BE69B149-7001-4F4F-A474-CC9A3B909EF0}">
      <dsp:nvSpPr>
        <dsp:cNvPr id="0" name=""/>
        <dsp:cNvSpPr/>
      </dsp:nvSpPr>
      <dsp:spPr>
        <a:xfrm>
          <a:off x="434663" y="2876163"/>
          <a:ext cx="564088" cy="56408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020AB7-9E21-124C-A749-EAB078337C55}">
      <dsp:nvSpPr>
        <dsp:cNvPr id="0" name=""/>
        <dsp:cNvSpPr/>
      </dsp:nvSpPr>
      <dsp:spPr>
        <a:xfrm>
          <a:off x="345507" y="3609392"/>
          <a:ext cx="9992833" cy="4512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8196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The global damage costs connected with ransomware attacks is estimated to reach $11.5 billion in 2019.</a:t>
          </a:r>
          <a:endParaRPr lang="en-US" sz="1400" kern="1200" dirty="0"/>
        </a:p>
      </dsp:txBody>
      <dsp:txXfrm>
        <a:off x="345507" y="3609392"/>
        <a:ext cx="9992833" cy="451270"/>
      </dsp:txXfrm>
    </dsp:sp>
    <dsp:sp modelId="{A6F21D3F-14F5-794A-AA66-3069947C5CCA}">
      <dsp:nvSpPr>
        <dsp:cNvPr id="0" name=""/>
        <dsp:cNvSpPr/>
      </dsp:nvSpPr>
      <dsp:spPr>
        <a:xfrm>
          <a:off x="63463" y="3552983"/>
          <a:ext cx="564088" cy="56408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9599D-D8B4-1F49-A012-6D1316D33EB9}">
      <dsp:nvSpPr>
        <dsp:cNvPr id="0" name=""/>
        <dsp:cNvSpPr/>
      </dsp:nvSpPr>
      <dsp:spPr>
        <a:xfrm>
          <a:off x="5655" y="0"/>
          <a:ext cx="3292077" cy="1192924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Problem Definition</a:t>
          </a:r>
          <a:endParaRPr lang="en-US" sz="1400" b="1" kern="1200" dirty="0"/>
        </a:p>
      </dsp:txBody>
      <dsp:txXfrm>
        <a:off x="602117" y="0"/>
        <a:ext cx="2099153" cy="1192924"/>
      </dsp:txXfrm>
    </dsp:sp>
    <dsp:sp modelId="{08D87FE7-600D-5C42-9CD4-FCF4BB3033E6}">
      <dsp:nvSpPr>
        <dsp:cNvPr id="0" name=""/>
        <dsp:cNvSpPr/>
      </dsp:nvSpPr>
      <dsp:spPr>
        <a:xfrm>
          <a:off x="296852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Our Assumptions</a:t>
          </a:r>
          <a:endParaRPr lang="en-US" sz="1300" b="1" kern="1200" dirty="0"/>
        </a:p>
      </dsp:txBody>
      <dsp:txXfrm>
        <a:off x="3564987" y="0"/>
        <a:ext cx="2099153" cy="1192924"/>
      </dsp:txXfrm>
    </dsp:sp>
    <dsp:sp modelId="{5A1E9191-E763-004B-B874-2A68B0801111}">
      <dsp:nvSpPr>
        <dsp:cNvPr id="0" name=""/>
        <dsp:cNvSpPr/>
      </dsp:nvSpPr>
      <dsp:spPr>
        <a:xfrm>
          <a:off x="593139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Business Decisions</a:t>
          </a:r>
          <a:endParaRPr lang="en-US" sz="1400" b="1" kern="1200" dirty="0"/>
        </a:p>
      </dsp:txBody>
      <dsp:txXfrm>
        <a:off x="6527857" y="0"/>
        <a:ext cx="2099153" cy="1192924"/>
      </dsp:txXfrm>
    </dsp:sp>
    <dsp:sp modelId="{ECE70BF7-0EAA-A64F-9A22-EB5614D36C9D}">
      <dsp:nvSpPr>
        <dsp:cNvPr id="0" name=""/>
        <dsp:cNvSpPr/>
      </dsp:nvSpPr>
      <dsp:spPr>
        <a:xfrm>
          <a:off x="8894265" y="0"/>
          <a:ext cx="3292077" cy="119292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Conclusion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9490727" y="0"/>
        <a:ext cx="2099153" cy="11929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9599D-D8B4-1F49-A012-6D1316D33EB9}">
      <dsp:nvSpPr>
        <dsp:cNvPr id="0" name=""/>
        <dsp:cNvSpPr/>
      </dsp:nvSpPr>
      <dsp:spPr>
        <a:xfrm>
          <a:off x="565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Problem Definition</a:t>
          </a:r>
          <a:endParaRPr lang="en-US" sz="1400" b="1" kern="1200" dirty="0"/>
        </a:p>
      </dsp:txBody>
      <dsp:txXfrm>
        <a:off x="602117" y="0"/>
        <a:ext cx="2099153" cy="1192924"/>
      </dsp:txXfrm>
    </dsp:sp>
    <dsp:sp modelId="{08D87FE7-600D-5C42-9CD4-FCF4BB3033E6}">
      <dsp:nvSpPr>
        <dsp:cNvPr id="0" name=""/>
        <dsp:cNvSpPr/>
      </dsp:nvSpPr>
      <dsp:spPr>
        <a:xfrm>
          <a:off x="2968525" y="0"/>
          <a:ext cx="3292077" cy="1192924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Our Assumptions</a:t>
          </a:r>
          <a:endParaRPr lang="en-US" sz="1300" b="1" kern="1200" dirty="0"/>
        </a:p>
      </dsp:txBody>
      <dsp:txXfrm>
        <a:off x="3564987" y="0"/>
        <a:ext cx="2099153" cy="1192924"/>
      </dsp:txXfrm>
    </dsp:sp>
    <dsp:sp modelId="{5A1E9191-E763-004B-B874-2A68B0801111}">
      <dsp:nvSpPr>
        <dsp:cNvPr id="0" name=""/>
        <dsp:cNvSpPr/>
      </dsp:nvSpPr>
      <dsp:spPr>
        <a:xfrm>
          <a:off x="5931395" y="0"/>
          <a:ext cx="3292077" cy="1192924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Business Decisions</a:t>
          </a:r>
          <a:endParaRPr lang="en-US" sz="1400" b="1" kern="1200" dirty="0"/>
        </a:p>
      </dsp:txBody>
      <dsp:txXfrm>
        <a:off x="6527857" y="0"/>
        <a:ext cx="2099153" cy="1192924"/>
      </dsp:txXfrm>
    </dsp:sp>
    <dsp:sp modelId="{ECE70BF7-0EAA-A64F-9A22-EB5614D36C9D}">
      <dsp:nvSpPr>
        <dsp:cNvPr id="0" name=""/>
        <dsp:cNvSpPr/>
      </dsp:nvSpPr>
      <dsp:spPr>
        <a:xfrm>
          <a:off x="8894265" y="0"/>
          <a:ext cx="3292077" cy="119292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Conclusion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9490727" y="0"/>
        <a:ext cx="2099153" cy="11929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4B645A-7A1E-E443-A1EC-5C1EB81E18CC}">
      <dsp:nvSpPr>
        <dsp:cNvPr id="0" name=""/>
        <dsp:cNvSpPr/>
      </dsp:nvSpPr>
      <dsp:spPr>
        <a:xfrm>
          <a:off x="3985154" y="432"/>
          <a:ext cx="5977732" cy="1687970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15" tIns="18415" rIns="18415" bIns="18415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 smtClean="0"/>
            <a:t>Three types of enterprises </a:t>
          </a:r>
          <a:r>
            <a:rPr lang="mr-IN" sz="2900" kern="1200" dirty="0" smtClean="0"/>
            <a:t>–</a:t>
          </a:r>
          <a:r>
            <a:rPr lang="en-US" sz="2900" kern="1200" dirty="0" smtClean="0"/>
            <a:t> Government, Private and Public.</a:t>
          </a:r>
          <a:endParaRPr lang="en-US" sz="2900" kern="1200" dirty="0"/>
        </a:p>
      </dsp:txBody>
      <dsp:txXfrm>
        <a:off x="3985154" y="211428"/>
        <a:ext cx="5344743" cy="1265978"/>
      </dsp:txXfrm>
    </dsp:sp>
    <dsp:sp modelId="{9EACAD2F-7A89-BE42-8BF8-CF0A80AA98F7}">
      <dsp:nvSpPr>
        <dsp:cNvPr id="0" name=""/>
        <dsp:cNvSpPr/>
      </dsp:nvSpPr>
      <dsp:spPr>
        <a:xfrm>
          <a:off x="0" y="432"/>
          <a:ext cx="3985154" cy="168797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82400" y="82832"/>
        <a:ext cx="3820354" cy="1523170"/>
      </dsp:txXfrm>
    </dsp:sp>
    <dsp:sp modelId="{A2B7C79D-E558-F340-A848-B8685BCDB4B6}">
      <dsp:nvSpPr>
        <dsp:cNvPr id="0" name=""/>
        <dsp:cNvSpPr/>
      </dsp:nvSpPr>
      <dsp:spPr>
        <a:xfrm>
          <a:off x="3985154" y="1857200"/>
          <a:ext cx="5977732" cy="1687970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15" tIns="18415" rIns="18415" bIns="18415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 smtClean="0"/>
            <a:t>Two subcategories for Private and Public companies </a:t>
          </a:r>
          <a:r>
            <a:rPr lang="mr-IN" sz="2900" kern="1200" dirty="0" smtClean="0"/>
            <a:t>–</a:t>
          </a:r>
          <a:r>
            <a:rPr lang="en-US" sz="2900" kern="1200" dirty="0" smtClean="0"/>
            <a:t> Small and Large.</a:t>
          </a:r>
          <a:endParaRPr lang="en-US" sz="2900" kern="1200" dirty="0"/>
        </a:p>
      </dsp:txBody>
      <dsp:txXfrm>
        <a:off x="3985154" y="2068196"/>
        <a:ext cx="5344743" cy="1265978"/>
      </dsp:txXfrm>
    </dsp:sp>
    <dsp:sp modelId="{10C5BB8E-D460-5D43-8508-4B15AB3F32AB}">
      <dsp:nvSpPr>
        <dsp:cNvPr id="0" name=""/>
        <dsp:cNvSpPr/>
      </dsp:nvSpPr>
      <dsp:spPr>
        <a:xfrm>
          <a:off x="0" y="1857200"/>
          <a:ext cx="3985154" cy="168797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82400" y="1939600"/>
        <a:ext cx="3820354" cy="152317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59094E-FE27-B84A-BB21-91DB5DCB6221}">
      <dsp:nvSpPr>
        <dsp:cNvPr id="0" name=""/>
        <dsp:cNvSpPr/>
      </dsp:nvSpPr>
      <dsp:spPr>
        <a:xfrm>
          <a:off x="2786622" y="0"/>
          <a:ext cx="3900135" cy="3900135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F6AF6D9-BF27-DA4D-9EA4-84FEF7D4DE76}">
      <dsp:nvSpPr>
        <dsp:cNvPr id="0" name=""/>
        <dsp:cNvSpPr/>
      </dsp:nvSpPr>
      <dsp:spPr>
        <a:xfrm>
          <a:off x="4736689" y="392108"/>
          <a:ext cx="2535087" cy="461617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Filter Data</a:t>
          </a:r>
          <a:endParaRPr lang="en-US" sz="1800" kern="1200" dirty="0"/>
        </a:p>
      </dsp:txBody>
      <dsp:txXfrm>
        <a:off x="4759223" y="414642"/>
        <a:ext cx="2490019" cy="416549"/>
      </dsp:txXfrm>
    </dsp:sp>
    <dsp:sp modelId="{07D83BD9-C2AB-7348-9878-F41E5C844AD8}">
      <dsp:nvSpPr>
        <dsp:cNvPr id="0" name=""/>
        <dsp:cNvSpPr/>
      </dsp:nvSpPr>
      <dsp:spPr>
        <a:xfrm>
          <a:off x="4736689" y="911428"/>
          <a:ext cx="2535087" cy="461617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Firewall</a:t>
          </a:r>
          <a:endParaRPr lang="en-US" sz="1700" kern="1200" dirty="0"/>
        </a:p>
      </dsp:txBody>
      <dsp:txXfrm>
        <a:off x="4759223" y="933962"/>
        <a:ext cx="2490019" cy="416549"/>
      </dsp:txXfrm>
    </dsp:sp>
    <dsp:sp modelId="{2F11384F-EEAF-B741-81B7-373267A87AB5}">
      <dsp:nvSpPr>
        <dsp:cNvPr id="0" name=""/>
        <dsp:cNvSpPr/>
      </dsp:nvSpPr>
      <dsp:spPr>
        <a:xfrm>
          <a:off x="4736689" y="1430747"/>
          <a:ext cx="2535087" cy="461617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Routine Data Backups</a:t>
          </a:r>
          <a:endParaRPr lang="en-US" sz="1700" kern="1200" dirty="0"/>
        </a:p>
      </dsp:txBody>
      <dsp:txXfrm>
        <a:off x="4759223" y="1453281"/>
        <a:ext cx="2490019" cy="416549"/>
      </dsp:txXfrm>
    </dsp:sp>
    <dsp:sp modelId="{18857388-A0E9-494C-9CC8-982311486A51}">
      <dsp:nvSpPr>
        <dsp:cNvPr id="0" name=""/>
        <dsp:cNvSpPr/>
      </dsp:nvSpPr>
      <dsp:spPr>
        <a:xfrm>
          <a:off x="4736689" y="1950067"/>
          <a:ext cx="2535087" cy="461617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Employee Education</a:t>
          </a:r>
          <a:endParaRPr lang="en-US" sz="1700" kern="1200" dirty="0"/>
        </a:p>
      </dsp:txBody>
      <dsp:txXfrm>
        <a:off x="4759223" y="1972601"/>
        <a:ext cx="2490019" cy="416549"/>
      </dsp:txXfrm>
    </dsp:sp>
    <dsp:sp modelId="{8D5AE787-40EB-2E4E-94CC-570EEBD05DF6}">
      <dsp:nvSpPr>
        <dsp:cNvPr id="0" name=""/>
        <dsp:cNvSpPr/>
      </dsp:nvSpPr>
      <dsp:spPr>
        <a:xfrm>
          <a:off x="4736689" y="2469387"/>
          <a:ext cx="2535087" cy="461617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Two Factor Authentication</a:t>
          </a:r>
          <a:endParaRPr lang="en-US" sz="1700" kern="1200" dirty="0"/>
        </a:p>
      </dsp:txBody>
      <dsp:txXfrm>
        <a:off x="4759223" y="2491921"/>
        <a:ext cx="2490019" cy="416549"/>
      </dsp:txXfrm>
    </dsp:sp>
    <dsp:sp modelId="{434117CE-A812-504E-8B88-CDF74DFBCD57}">
      <dsp:nvSpPr>
        <dsp:cNvPr id="0" name=""/>
        <dsp:cNvSpPr/>
      </dsp:nvSpPr>
      <dsp:spPr>
        <a:xfrm>
          <a:off x="4736689" y="2988706"/>
          <a:ext cx="2535087" cy="461617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Anti Malware Software</a:t>
          </a:r>
          <a:endParaRPr lang="en-US" sz="1700" kern="1200" dirty="0"/>
        </a:p>
      </dsp:txBody>
      <dsp:txXfrm>
        <a:off x="4759223" y="3011240"/>
        <a:ext cx="2490019" cy="4165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500A08-DDAD-0D4C-887A-3249B5152985}" type="datetimeFigureOut">
              <a:rPr lang="en-US" smtClean="0"/>
              <a:t>3/16/19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757E6-B81A-3541-A009-E679005C5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00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Lolia</a:t>
            </a:r>
            <a:r>
              <a:rPr lang="en-US" dirty="0" smtClean="0"/>
              <a:t> and Mayhew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D757E6-B81A-3541-A009-E679005C551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12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B9B-9FB8-469E-96F9-4D32314110B6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0C3BFE2-83B7-4B0A-B9D3-AB28331082B3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5254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</p:sldLayoutIdLst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4" Type="http://schemas.openxmlformats.org/officeDocument/2006/relationships/diagramQuickStyle" Target="../diagrams/quickStyle15.xml"/><Relationship Id="rId5" Type="http://schemas.openxmlformats.org/officeDocument/2006/relationships/diagramColors" Target="../diagrams/colors15.xml"/><Relationship Id="rId6" Type="http://schemas.microsoft.com/office/2007/relationships/diagramDrawing" Target="../diagrams/drawing15.xml"/><Relationship Id="rId7" Type="http://schemas.openxmlformats.org/officeDocument/2006/relationships/diagramData" Target="../diagrams/data16.xml"/><Relationship Id="rId8" Type="http://schemas.openxmlformats.org/officeDocument/2006/relationships/diagramLayout" Target="../diagrams/layout16.xml"/><Relationship Id="rId9" Type="http://schemas.openxmlformats.org/officeDocument/2006/relationships/diagramQuickStyle" Target="../diagrams/quickStyle16.xml"/><Relationship Id="rId10" Type="http://schemas.openxmlformats.org/officeDocument/2006/relationships/diagramColors" Target="../diagrams/colors16.xml"/><Relationship Id="rId11" Type="http://schemas.microsoft.com/office/2007/relationships/diagramDrawing" Target="../diagrams/drawing16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3.xml"/><Relationship Id="rId12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diagramData" Target="../diagrams/data3.xml"/><Relationship Id="rId9" Type="http://schemas.openxmlformats.org/officeDocument/2006/relationships/diagramLayout" Target="../diagrams/layout3.xml"/><Relationship Id="rId10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7" Type="http://schemas.openxmlformats.org/officeDocument/2006/relationships/diagramData" Target="../diagrams/data5.xml"/><Relationship Id="rId8" Type="http://schemas.openxmlformats.org/officeDocument/2006/relationships/diagramLayout" Target="../diagrams/layout5.xml"/><Relationship Id="rId9" Type="http://schemas.openxmlformats.org/officeDocument/2006/relationships/diagramQuickStyle" Target="../diagrams/quickStyle5.xml"/><Relationship Id="rId10" Type="http://schemas.openxmlformats.org/officeDocument/2006/relationships/diagramColors" Target="../diagrams/colors5.xml"/><Relationship Id="rId11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7.xml"/><Relationship Id="rId12" Type="http://schemas.openxmlformats.org/officeDocument/2006/relationships/diagramData" Target="../diagrams/data8.xml"/><Relationship Id="rId13" Type="http://schemas.openxmlformats.org/officeDocument/2006/relationships/diagramLayout" Target="../diagrams/layout8.xml"/><Relationship Id="rId14" Type="http://schemas.openxmlformats.org/officeDocument/2006/relationships/diagramQuickStyle" Target="../diagrams/quickStyle8.xml"/><Relationship Id="rId15" Type="http://schemas.openxmlformats.org/officeDocument/2006/relationships/diagramColors" Target="../diagrams/colors8.xml"/><Relationship Id="rId16" Type="http://schemas.microsoft.com/office/2007/relationships/diagramDrawing" Target="../diagrams/drawing8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7" Type="http://schemas.openxmlformats.org/officeDocument/2006/relationships/diagramData" Target="../diagrams/data7.xml"/><Relationship Id="rId8" Type="http://schemas.openxmlformats.org/officeDocument/2006/relationships/diagramLayout" Target="../diagrams/layout7.xml"/><Relationship Id="rId9" Type="http://schemas.openxmlformats.org/officeDocument/2006/relationships/diagramQuickStyle" Target="../diagrams/quickStyle7.xml"/><Relationship Id="rId10" Type="http://schemas.openxmlformats.org/officeDocument/2006/relationships/diagramColors" Target="../diagrams/colors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Relationship Id="rId7" Type="http://schemas.openxmlformats.org/officeDocument/2006/relationships/diagramData" Target="../diagrams/data10.xml"/><Relationship Id="rId8" Type="http://schemas.openxmlformats.org/officeDocument/2006/relationships/diagramLayout" Target="../diagrams/layout10.xml"/><Relationship Id="rId9" Type="http://schemas.openxmlformats.org/officeDocument/2006/relationships/diagramQuickStyle" Target="../diagrams/quickStyle10.xml"/><Relationship Id="rId10" Type="http://schemas.openxmlformats.org/officeDocument/2006/relationships/diagramColors" Target="../diagrams/colors10.xml"/><Relationship Id="rId11" Type="http://schemas.microsoft.com/office/2007/relationships/diagramDrawing" Target="../diagrams/drawing10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Relationship Id="rId7" Type="http://schemas.openxmlformats.org/officeDocument/2006/relationships/diagramData" Target="../diagrams/data12.xml"/><Relationship Id="rId8" Type="http://schemas.openxmlformats.org/officeDocument/2006/relationships/diagramLayout" Target="../diagrams/layout12.xml"/><Relationship Id="rId9" Type="http://schemas.openxmlformats.org/officeDocument/2006/relationships/diagramQuickStyle" Target="../diagrams/quickStyle12.xml"/><Relationship Id="rId10" Type="http://schemas.openxmlformats.org/officeDocument/2006/relationships/diagramColors" Target="../diagrams/colors12.xml"/><Relationship Id="rId11" Type="http://schemas.microsoft.com/office/2007/relationships/diagramDrawing" Target="../diagrams/drawing1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4" Type="http://schemas.openxmlformats.org/officeDocument/2006/relationships/diagramQuickStyle" Target="../diagrams/quickStyle13.xml"/><Relationship Id="rId5" Type="http://schemas.openxmlformats.org/officeDocument/2006/relationships/diagramColors" Target="../diagrams/colors13.xml"/><Relationship Id="rId6" Type="http://schemas.microsoft.com/office/2007/relationships/diagramDrawing" Target="../diagrams/drawing13.xml"/><Relationship Id="rId7" Type="http://schemas.openxmlformats.org/officeDocument/2006/relationships/diagramData" Target="../diagrams/data14.xml"/><Relationship Id="rId8" Type="http://schemas.openxmlformats.org/officeDocument/2006/relationships/diagramLayout" Target="../diagrams/layout14.xml"/><Relationship Id="rId9" Type="http://schemas.openxmlformats.org/officeDocument/2006/relationships/diagramQuickStyle" Target="../diagrams/quickStyle14.xml"/><Relationship Id="rId10" Type="http://schemas.openxmlformats.org/officeDocument/2006/relationships/diagramColors" Target="../diagrams/colors14.xml"/><Relationship Id="rId11" Type="http://schemas.microsoft.com/office/2007/relationships/diagramDrawing" Target="../diagrams/drawing1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63132" y="5962173"/>
            <a:ext cx="3398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39 Years of Excellence!</a:t>
            </a:r>
            <a:endParaRPr lang="en-US" sz="2000" dirty="0"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31" y="1689905"/>
            <a:ext cx="4272268" cy="427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19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81363" y="276092"/>
            <a:ext cx="10058400" cy="145075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Conclusion</a:t>
            </a:r>
            <a:endParaRPr lang="en-US" dirty="0">
              <a:solidFill>
                <a:schemeClr val="tx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3581004"/>
              </p:ext>
            </p:extLst>
          </p:nvPr>
        </p:nvGraphicFramePr>
        <p:xfrm>
          <a:off x="677334" y="1103974"/>
          <a:ext cx="10625250" cy="4882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0424600"/>
              </p:ext>
            </p:extLst>
          </p:nvPr>
        </p:nvGraphicFramePr>
        <p:xfrm>
          <a:off x="0" y="5759670"/>
          <a:ext cx="12191999" cy="1192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3044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907590" y="5415520"/>
            <a:ext cx="239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 smtClean="0">
                <a:solidFill>
                  <a:schemeClr val="accent1"/>
                </a:solidFill>
              </a:rPr>
              <a:t>Aman</a:t>
            </a:r>
            <a:r>
              <a:rPr lang="en-US" sz="1400" b="1" dirty="0" smtClean="0">
                <a:solidFill>
                  <a:schemeClr val="accent1"/>
                </a:solidFill>
              </a:rPr>
              <a:t> </a:t>
            </a:r>
            <a:r>
              <a:rPr lang="en-US" sz="1400" b="1" dirty="0" err="1" smtClean="0">
                <a:solidFill>
                  <a:schemeClr val="accent1"/>
                </a:solidFill>
              </a:rPr>
              <a:t>Gangwani</a:t>
            </a:r>
            <a:r>
              <a:rPr lang="en-US" sz="1400" b="1" dirty="0" smtClean="0">
                <a:solidFill>
                  <a:schemeClr val="accent1"/>
                </a:solidFill>
              </a:rPr>
              <a:t> </a:t>
            </a:r>
          </a:p>
          <a:p>
            <a:pPr algn="ctr"/>
            <a:r>
              <a:rPr lang="en-US" sz="1400" b="1" dirty="0" smtClean="0"/>
              <a:t>Principal Consultant</a:t>
            </a:r>
            <a:endParaRPr lang="en-US" sz="1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940101" y="5375083"/>
            <a:ext cx="208306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 smtClean="0">
                <a:solidFill>
                  <a:schemeClr val="accent1"/>
                </a:solidFill>
              </a:rPr>
              <a:t>Vaibhav</a:t>
            </a:r>
            <a:r>
              <a:rPr lang="en-US" sz="1400" b="1" dirty="0" smtClean="0">
                <a:solidFill>
                  <a:schemeClr val="accent1"/>
                </a:solidFill>
              </a:rPr>
              <a:t> Sharma</a:t>
            </a:r>
          </a:p>
          <a:p>
            <a:pPr algn="ctr"/>
            <a:r>
              <a:rPr lang="en-US" sz="1400" b="1" dirty="0" smtClean="0"/>
              <a:t>Associate Consultant</a:t>
            </a:r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3160" y="88558"/>
            <a:ext cx="9311268" cy="284765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3160" y="14104"/>
            <a:ext cx="9311268" cy="379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Director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3160" y="3020676"/>
            <a:ext cx="9311268" cy="3663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Consultants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3160" y="3020676"/>
            <a:ext cx="9311268" cy="28776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551750" y="2322021"/>
            <a:ext cx="2234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 </a:t>
            </a:r>
            <a:r>
              <a:rPr lang="en-US" sz="1400" b="1" dirty="0" err="1" smtClean="0">
                <a:solidFill>
                  <a:schemeClr val="accent1"/>
                </a:solidFill>
              </a:rPr>
              <a:t>Shreyas</a:t>
            </a:r>
            <a:r>
              <a:rPr lang="en-US" sz="1400" b="1" dirty="0" smtClean="0">
                <a:solidFill>
                  <a:schemeClr val="accent1"/>
                </a:solidFill>
              </a:rPr>
              <a:t> </a:t>
            </a:r>
            <a:r>
              <a:rPr lang="en-US" sz="1400" b="1" dirty="0" err="1" smtClean="0">
                <a:solidFill>
                  <a:schemeClr val="accent1"/>
                </a:solidFill>
              </a:rPr>
              <a:t>Ravishanker</a:t>
            </a:r>
            <a:endParaRPr lang="en-US" sz="1400" b="1" dirty="0" smtClean="0">
              <a:solidFill>
                <a:schemeClr val="accent1"/>
              </a:solidFill>
            </a:endParaRPr>
          </a:p>
          <a:p>
            <a:pPr algn="ctr"/>
            <a:r>
              <a:rPr lang="en-US" sz="1400" b="1" dirty="0" smtClean="0"/>
              <a:t>Associate Director </a:t>
            </a:r>
            <a:endParaRPr lang="en-US" sz="1400" b="1" dirty="0"/>
          </a:p>
        </p:txBody>
      </p:sp>
      <p:sp>
        <p:nvSpPr>
          <p:cNvPr id="7" name="Rectangle 6"/>
          <p:cNvSpPr/>
          <p:nvPr/>
        </p:nvSpPr>
        <p:spPr>
          <a:xfrm>
            <a:off x="5349891" y="1169752"/>
            <a:ext cx="2340471" cy="9218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06997" y="1274648"/>
            <a:ext cx="7969490" cy="9218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976488" y="1274648"/>
            <a:ext cx="347939" cy="9218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 rot="5400000">
            <a:off x="10144552" y="836974"/>
            <a:ext cx="305005" cy="19452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9324427" y="1032572"/>
            <a:ext cx="0" cy="144314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324427" y="1108579"/>
            <a:ext cx="0" cy="144314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670031" y="930558"/>
            <a:ext cx="2008882" cy="175808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</a:schemeClr>
                </a:solidFill>
              </a:ln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935471" y="1229987"/>
            <a:ext cx="1478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merican Typewriter" charset="0"/>
                <a:ea typeface="American Typewriter" charset="0"/>
                <a:cs typeface="American Typewriter" charset="0"/>
              </a:rPr>
              <a:t>Our Team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123" y="3694266"/>
            <a:ext cx="1972790" cy="19727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5" r="21712"/>
          <a:stretch/>
        </p:blipFill>
        <p:spPr>
          <a:xfrm>
            <a:off x="6294968" y="3455891"/>
            <a:ext cx="1373329" cy="19596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1" r="9473"/>
          <a:stretch/>
        </p:blipFill>
        <p:spPr>
          <a:xfrm>
            <a:off x="1401263" y="3455890"/>
            <a:ext cx="1575368" cy="19596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0" t="15057" r="12408"/>
          <a:stretch/>
        </p:blipFill>
        <p:spPr>
          <a:xfrm>
            <a:off x="4018614" y="495165"/>
            <a:ext cx="1331276" cy="191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92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99065416"/>
              </p:ext>
            </p:extLst>
          </p:nvPr>
        </p:nvGraphicFramePr>
        <p:xfrm>
          <a:off x="1698959" y="1048450"/>
          <a:ext cx="9189844" cy="5346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305313" y="442912"/>
            <a:ext cx="2008882" cy="90011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</a:schemeClr>
                </a:solidFill>
              </a:ln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6223" y="662135"/>
            <a:ext cx="1587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American Typewriter" charset="0"/>
                <a:ea typeface="American Typewriter" charset="0"/>
                <a:cs typeface="American Typewriter" charset="0"/>
              </a:rPr>
              <a:t>Content</a:t>
            </a:r>
            <a:endParaRPr lang="en-US" b="1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222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81363" y="276092"/>
            <a:ext cx="10058400" cy="145075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Problem Definition</a:t>
            </a:r>
            <a:endParaRPr lang="en-US" dirty="0">
              <a:solidFill>
                <a:schemeClr val="tx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6403673"/>
              </p:ext>
            </p:extLst>
          </p:nvPr>
        </p:nvGraphicFramePr>
        <p:xfrm>
          <a:off x="0" y="5759670"/>
          <a:ext cx="12191999" cy="1192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122510263"/>
              </p:ext>
            </p:extLst>
          </p:nvPr>
        </p:nvGraphicFramePr>
        <p:xfrm>
          <a:off x="325821" y="1898693"/>
          <a:ext cx="10913942" cy="3689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90020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81363" y="276092"/>
            <a:ext cx="9962887" cy="142427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dirty="0" smtClean="0">
                <a:solidFill>
                  <a:schemeClr val="tx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Statistics</a:t>
            </a:r>
            <a:endParaRPr lang="en-US" dirty="0">
              <a:solidFill>
                <a:schemeClr val="tx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59946478"/>
              </p:ext>
            </p:extLst>
          </p:nvPr>
        </p:nvGraphicFramePr>
        <p:xfrm>
          <a:off x="747210" y="1586825"/>
          <a:ext cx="10397040" cy="4286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3223717"/>
              </p:ext>
            </p:extLst>
          </p:nvPr>
        </p:nvGraphicFramePr>
        <p:xfrm>
          <a:off x="0" y="5759670"/>
          <a:ext cx="12191999" cy="1192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81489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81363" y="276092"/>
            <a:ext cx="9962887" cy="142427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dirty="0" smtClean="0">
                <a:solidFill>
                  <a:schemeClr val="tx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Our Assumptions</a:t>
            </a:r>
            <a:endParaRPr lang="en-US" dirty="0">
              <a:solidFill>
                <a:schemeClr val="tx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graphicFrame>
        <p:nvGraphicFramePr>
          <p:cNvPr id="16" name="Diagram 15"/>
          <p:cNvGraphicFramePr/>
          <p:nvPr>
            <p:extLst>
              <p:ext uri="{D42A27DB-BD31-4B8C-83A1-F6EECF244321}">
                <p14:modId xmlns:p14="http://schemas.microsoft.com/office/powerpoint/2010/main" val="1637146479"/>
              </p:ext>
            </p:extLst>
          </p:nvPr>
        </p:nvGraphicFramePr>
        <p:xfrm>
          <a:off x="831849" y="2994641"/>
          <a:ext cx="8776496" cy="4152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5907304"/>
              </p:ext>
            </p:extLst>
          </p:nvPr>
        </p:nvGraphicFramePr>
        <p:xfrm>
          <a:off x="0" y="5759670"/>
          <a:ext cx="12191999" cy="1192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254577621"/>
              </p:ext>
            </p:extLst>
          </p:nvPr>
        </p:nvGraphicFramePr>
        <p:xfrm>
          <a:off x="1181362" y="1957214"/>
          <a:ext cx="9962887" cy="3545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68146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963" y="228729"/>
            <a:ext cx="10058400" cy="1450757"/>
          </a:xfrm>
        </p:spPr>
        <p:txBody>
          <a:bodyPr/>
          <a:lstStyle/>
          <a:p>
            <a:r>
              <a:rPr lang="en-US" dirty="0" smtClean="0"/>
              <a:t>Standard Practices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9210101"/>
              </p:ext>
            </p:extLst>
          </p:nvPr>
        </p:nvGraphicFramePr>
        <p:xfrm>
          <a:off x="1096963" y="1679486"/>
          <a:ext cx="10058400" cy="39001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9618640"/>
              </p:ext>
            </p:extLst>
          </p:nvPr>
        </p:nvGraphicFramePr>
        <p:xfrm>
          <a:off x="0" y="5759670"/>
          <a:ext cx="12191999" cy="1192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419751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6928886"/>
              </p:ext>
            </p:extLst>
          </p:nvPr>
        </p:nvGraphicFramePr>
        <p:xfrm>
          <a:off x="1096963" y="1846264"/>
          <a:ext cx="10058400" cy="3755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9278045"/>
              </p:ext>
            </p:extLst>
          </p:nvPr>
        </p:nvGraphicFramePr>
        <p:xfrm>
          <a:off x="0" y="5759670"/>
          <a:ext cx="12191999" cy="1192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84790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Practices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9287729"/>
              </p:ext>
            </p:extLst>
          </p:nvPr>
        </p:nvGraphicFramePr>
        <p:xfrm>
          <a:off x="1096963" y="1846263"/>
          <a:ext cx="10058400" cy="3813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5049575"/>
              </p:ext>
            </p:extLst>
          </p:nvPr>
        </p:nvGraphicFramePr>
        <p:xfrm>
          <a:off x="0" y="5759670"/>
          <a:ext cx="12191999" cy="1192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4562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Custom 14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FCA08"/>
      </a:accent1>
      <a:accent2>
        <a:srgbClr val="F8D621"/>
      </a:accent2>
      <a:accent3>
        <a:srgbClr val="FFD043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2578</TotalTime>
  <Words>254</Words>
  <Application>Microsoft Macintosh PowerPoint</Application>
  <PresentationFormat>Widescreen</PresentationFormat>
  <Paragraphs>77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American Typewriter</vt:lpstr>
      <vt:lpstr>Arial Rounded MT Bold</vt:lpstr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Problem Definition</vt:lpstr>
      <vt:lpstr>Statistics</vt:lpstr>
      <vt:lpstr>Our Assumptions</vt:lpstr>
      <vt:lpstr>Standard Practices</vt:lpstr>
      <vt:lpstr>PowerPoint Presentation</vt:lpstr>
      <vt:lpstr>Advanced Practices</vt:lpstr>
      <vt:lpstr>Conclusion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Vaibhav Sharma</dc:creator>
  <cp:lastModifiedBy>Vaibhav Sharma</cp:lastModifiedBy>
  <cp:revision>53</cp:revision>
  <dcterms:created xsi:type="dcterms:W3CDTF">2018-03-23T03:11:36Z</dcterms:created>
  <dcterms:modified xsi:type="dcterms:W3CDTF">2019-03-16T19:05:46Z</dcterms:modified>
</cp:coreProperties>
</file>

<file path=docProps/thumbnail.jpeg>
</file>